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34729-9FB6-4F41-8AD4-5E56511600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37FADF-6292-425B-9BB4-BFC807DC4AD1}">
      <dgm:prSet/>
      <dgm:spPr/>
      <dgm:t>
        <a:bodyPr/>
        <a:lstStyle/>
        <a:p>
          <a:r>
            <a:rPr lang="nl-BE" dirty="0"/>
            <a:t>= Verantwoordelijk voor automatische functies zoals ademhalen, hartslag,.. </a:t>
          </a:r>
          <a:endParaRPr lang="en-US" dirty="0"/>
        </a:p>
      </dgm:t>
    </dgm:pt>
    <dgm:pt modelId="{A0BF827E-1B4B-4574-84D1-F00BD8491AA6}" type="parTrans" cxnId="{C2C4D21F-2E0C-4BFB-94AE-B10043787A10}">
      <dgm:prSet/>
      <dgm:spPr/>
      <dgm:t>
        <a:bodyPr/>
        <a:lstStyle/>
        <a:p>
          <a:endParaRPr lang="en-US"/>
        </a:p>
      </dgm:t>
    </dgm:pt>
    <dgm:pt modelId="{CFA94CA5-7F07-49BD-9010-040A89A06325}" type="sibTrans" cxnId="{C2C4D21F-2E0C-4BFB-94AE-B10043787A10}">
      <dgm:prSet/>
      <dgm:spPr/>
      <dgm:t>
        <a:bodyPr/>
        <a:lstStyle/>
        <a:p>
          <a:endParaRPr lang="en-US"/>
        </a:p>
      </dgm:t>
    </dgm:pt>
    <dgm:pt modelId="{05BF16C7-AE32-41FC-B86B-91FA2558C73B}">
      <dgm:prSet/>
      <dgm:spPr/>
      <dgm:t>
        <a:bodyPr/>
        <a:lstStyle/>
        <a:p>
          <a:r>
            <a:rPr lang="nl-BE" dirty="0"/>
            <a:t>Gevolg: Door te veel alcohol kan dit gedeelte verdoofd worden waardoor de persoon in coma geraakt. </a:t>
          </a:r>
          <a:endParaRPr lang="en-US" dirty="0"/>
        </a:p>
      </dgm:t>
    </dgm:pt>
    <dgm:pt modelId="{CC610971-0A6F-4867-8CEA-BF157BA7F8E7}" type="parTrans" cxnId="{F9A36246-E985-4847-80F9-44FA119CF5FF}">
      <dgm:prSet/>
      <dgm:spPr/>
      <dgm:t>
        <a:bodyPr/>
        <a:lstStyle/>
        <a:p>
          <a:endParaRPr lang="en-US"/>
        </a:p>
      </dgm:t>
    </dgm:pt>
    <dgm:pt modelId="{47144FFB-7462-497A-8FF3-D7AD1FCD969D}" type="sibTrans" cxnId="{F9A36246-E985-4847-80F9-44FA119CF5FF}">
      <dgm:prSet/>
      <dgm:spPr/>
      <dgm:t>
        <a:bodyPr/>
        <a:lstStyle/>
        <a:p>
          <a:endParaRPr lang="en-US"/>
        </a:p>
      </dgm:t>
    </dgm:pt>
    <dgm:pt modelId="{9E605B05-11E7-4166-9EC2-281FB2B4905F}" type="pres">
      <dgm:prSet presAssocID="{65A34729-9FB6-4F41-8AD4-5E565116001F}" presName="root" presStyleCnt="0">
        <dgm:presLayoutVars>
          <dgm:dir/>
          <dgm:resizeHandles val="exact"/>
        </dgm:presLayoutVars>
      </dgm:prSet>
      <dgm:spPr/>
    </dgm:pt>
    <dgm:pt modelId="{AF862BDC-F731-41B9-9F0F-CC682CB4ED5E}" type="pres">
      <dgm:prSet presAssocID="{AD37FADF-6292-425B-9BB4-BFC807DC4AD1}" presName="compNode" presStyleCnt="0"/>
      <dgm:spPr/>
    </dgm:pt>
    <dgm:pt modelId="{7A79FE9E-16A0-47C4-A55A-71B2101C7EF7}" type="pres">
      <dgm:prSet presAssocID="{AD37FADF-6292-425B-9BB4-BFC807DC4AD1}" presName="bgRect" presStyleLbl="bgShp" presStyleIdx="0" presStyleCnt="2"/>
      <dgm:spPr/>
    </dgm:pt>
    <dgm:pt modelId="{57DE5AC6-6885-4CE9-BFDB-49F9928A0FE3}" type="pres">
      <dgm:prSet presAssocID="{AD37FADF-6292-425B-9BB4-BFC807DC4A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7E34B35D-0709-4D71-BBEE-C18A74A7FC3C}" type="pres">
      <dgm:prSet presAssocID="{AD37FADF-6292-425B-9BB4-BFC807DC4AD1}" presName="spaceRect" presStyleCnt="0"/>
      <dgm:spPr/>
    </dgm:pt>
    <dgm:pt modelId="{54747D79-EA22-4844-A7F6-872DED6870C9}" type="pres">
      <dgm:prSet presAssocID="{AD37FADF-6292-425B-9BB4-BFC807DC4AD1}" presName="parTx" presStyleLbl="revTx" presStyleIdx="0" presStyleCnt="2">
        <dgm:presLayoutVars>
          <dgm:chMax val="0"/>
          <dgm:chPref val="0"/>
        </dgm:presLayoutVars>
      </dgm:prSet>
      <dgm:spPr/>
    </dgm:pt>
    <dgm:pt modelId="{A8AF98CE-3003-4A6E-B6A4-FFDC65DF1F70}" type="pres">
      <dgm:prSet presAssocID="{CFA94CA5-7F07-49BD-9010-040A89A06325}" presName="sibTrans" presStyleCnt="0"/>
      <dgm:spPr/>
    </dgm:pt>
    <dgm:pt modelId="{27C1F4BA-184D-47A4-9578-E52A2ED0549B}" type="pres">
      <dgm:prSet presAssocID="{05BF16C7-AE32-41FC-B86B-91FA2558C73B}" presName="compNode" presStyleCnt="0"/>
      <dgm:spPr/>
    </dgm:pt>
    <dgm:pt modelId="{C87C2F47-D902-4173-90FD-DF250B57B4B9}" type="pres">
      <dgm:prSet presAssocID="{05BF16C7-AE32-41FC-B86B-91FA2558C73B}" presName="bgRect" presStyleLbl="bgShp" presStyleIdx="1" presStyleCnt="2"/>
      <dgm:spPr/>
    </dgm:pt>
    <dgm:pt modelId="{577C3CD8-C0B3-4FC6-B4AF-F0E4E272C63B}" type="pres">
      <dgm:prSet presAssocID="{05BF16C7-AE32-41FC-B86B-91FA2558C7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48A0C9A9-D2C5-4AF3-BE07-C832F17BF8B1}" type="pres">
      <dgm:prSet presAssocID="{05BF16C7-AE32-41FC-B86B-91FA2558C73B}" presName="spaceRect" presStyleCnt="0"/>
      <dgm:spPr/>
    </dgm:pt>
    <dgm:pt modelId="{B0F98DCE-6A5D-424A-AD52-8D5275FBF3A2}" type="pres">
      <dgm:prSet presAssocID="{05BF16C7-AE32-41FC-B86B-91FA2558C73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2C4D21F-2E0C-4BFB-94AE-B10043787A10}" srcId="{65A34729-9FB6-4F41-8AD4-5E565116001F}" destId="{AD37FADF-6292-425B-9BB4-BFC807DC4AD1}" srcOrd="0" destOrd="0" parTransId="{A0BF827E-1B4B-4574-84D1-F00BD8491AA6}" sibTransId="{CFA94CA5-7F07-49BD-9010-040A89A06325}"/>
    <dgm:cxn modelId="{F9A36246-E985-4847-80F9-44FA119CF5FF}" srcId="{65A34729-9FB6-4F41-8AD4-5E565116001F}" destId="{05BF16C7-AE32-41FC-B86B-91FA2558C73B}" srcOrd="1" destOrd="0" parTransId="{CC610971-0A6F-4867-8CEA-BF157BA7F8E7}" sibTransId="{47144FFB-7462-497A-8FF3-D7AD1FCD969D}"/>
    <dgm:cxn modelId="{107FA8D2-2AE4-4126-B11D-BCB74CAFA496}" type="presOf" srcId="{05BF16C7-AE32-41FC-B86B-91FA2558C73B}" destId="{B0F98DCE-6A5D-424A-AD52-8D5275FBF3A2}" srcOrd="0" destOrd="0" presId="urn:microsoft.com/office/officeart/2018/2/layout/IconVerticalSolidList"/>
    <dgm:cxn modelId="{9D9561D7-0104-4C5F-95CE-9C0C1E9EA529}" type="presOf" srcId="{65A34729-9FB6-4F41-8AD4-5E565116001F}" destId="{9E605B05-11E7-4166-9EC2-281FB2B4905F}" srcOrd="0" destOrd="0" presId="urn:microsoft.com/office/officeart/2018/2/layout/IconVerticalSolidList"/>
    <dgm:cxn modelId="{794B48F7-EC59-4AC7-AAF4-3D14267D8EDE}" type="presOf" srcId="{AD37FADF-6292-425B-9BB4-BFC807DC4AD1}" destId="{54747D79-EA22-4844-A7F6-872DED6870C9}" srcOrd="0" destOrd="0" presId="urn:microsoft.com/office/officeart/2018/2/layout/IconVerticalSolidList"/>
    <dgm:cxn modelId="{488A67A9-A75E-4A7F-B376-509F3D7B8323}" type="presParOf" srcId="{9E605B05-11E7-4166-9EC2-281FB2B4905F}" destId="{AF862BDC-F731-41B9-9F0F-CC682CB4ED5E}" srcOrd="0" destOrd="0" presId="urn:microsoft.com/office/officeart/2018/2/layout/IconVerticalSolidList"/>
    <dgm:cxn modelId="{CDF7DF92-6E8B-407B-A811-FD60E6986218}" type="presParOf" srcId="{AF862BDC-F731-41B9-9F0F-CC682CB4ED5E}" destId="{7A79FE9E-16A0-47C4-A55A-71B2101C7EF7}" srcOrd="0" destOrd="0" presId="urn:microsoft.com/office/officeart/2018/2/layout/IconVerticalSolidList"/>
    <dgm:cxn modelId="{A31DE60F-3EDB-4108-BC43-5A899819CD2B}" type="presParOf" srcId="{AF862BDC-F731-41B9-9F0F-CC682CB4ED5E}" destId="{57DE5AC6-6885-4CE9-BFDB-49F9928A0FE3}" srcOrd="1" destOrd="0" presId="urn:microsoft.com/office/officeart/2018/2/layout/IconVerticalSolidList"/>
    <dgm:cxn modelId="{5D748669-1463-452D-8CC9-15F50C2BE488}" type="presParOf" srcId="{AF862BDC-F731-41B9-9F0F-CC682CB4ED5E}" destId="{7E34B35D-0709-4D71-BBEE-C18A74A7FC3C}" srcOrd="2" destOrd="0" presId="urn:microsoft.com/office/officeart/2018/2/layout/IconVerticalSolidList"/>
    <dgm:cxn modelId="{28C68F85-EBEB-41CE-8F95-8E6850B55CF7}" type="presParOf" srcId="{AF862BDC-F731-41B9-9F0F-CC682CB4ED5E}" destId="{54747D79-EA22-4844-A7F6-872DED6870C9}" srcOrd="3" destOrd="0" presId="urn:microsoft.com/office/officeart/2018/2/layout/IconVerticalSolidList"/>
    <dgm:cxn modelId="{14B65DC7-5C61-4C83-96FC-24B80F3ACD9F}" type="presParOf" srcId="{9E605B05-11E7-4166-9EC2-281FB2B4905F}" destId="{A8AF98CE-3003-4A6E-B6A4-FFDC65DF1F70}" srcOrd="1" destOrd="0" presId="urn:microsoft.com/office/officeart/2018/2/layout/IconVerticalSolidList"/>
    <dgm:cxn modelId="{4AA07394-CD75-4E8C-86D7-3F99A347EF83}" type="presParOf" srcId="{9E605B05-11E7-4166-9EC2-281FB2B4905F}" destId="{27C1F4BA-184D-47A4-9578-E52A2ED0549B}" srcOrd="2" destOrd="0" presId="urn:microsoft.com/office/officeart/2018/2/layout/IconVerticalSolidList"/>
    <dgm:cxn modelId="{D6A622E0-A8CC-41B7-B366-74EE1B2A068D}" type="presParOf" srcId="{27C1F4BA-184D-47A4-9578-E52A2ED0549B}" destId="{C87C2F47-D902-4173-90FD-DF250B57B4B9}" srcOrd="0" destOrd="0" presId="urn:microsoft.com/office/officeart/2018/2/layout/IconVerticalSolidList"/>
    <dgm:cxn modelId="{2B018E3E-F808-44CC-88E4-F0178F564A6D}" type="presParOf" srcId="{27C1F4BA-184D-47A4-9578-E52A2ED0549B}" destId="{577C3CD8-C0B3-4FC6-B4AF-F0E4E272C63B}" srcOrd="1" destOrd="0" presId="urn:microsoft.com/office/officeart/2018/2/layout/IconVerticalSolidList"/>
    <dgm:cxn modelId="{9BF4A764-1A78-4F72-A0CC-674A0484FB58}" type="presParOf" srcId="{27C1F4BA-184D-47A4-9578-E52A2ED0549B}" destId="{48A0C9A9-D2C5-4AF3-BE07-C832F17BF8B1}" srcOrd="2" destOrd="0" presId="urn:microsoft.com/office/officeart/2018/2/layout/IconVerticalSolidList"/>
    <dgm:cxn modelId="{B452F80E-4F6C-4E41-8B5F-56E6C21B4A97}" type="presParOf" srcId="{27C1F4BA-184D-47A4-9578-E52A2ED0549B}" destId="{B0F98DCE-6A5D-424A-AD52-8D5275FBF3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6E210-18AF-41EF-8739-14DC308432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1CC2B6-BDEB-419C-944F-2F8635A6CFC1}">
      <dgm:prSet/>
      <dgm:spPr/>
      <dgm:t>
        <a:bodyPr/>
        <a:lstStyle/>
        <a:p>
          <a:r>
            <a:rPr lang="nl-BE"/>
            <a:t>Uitdroging van het lichaam (kater)</a:t>
          </a:r>
          <a:endParaRPr lang="en-US"/>
        </a:p>
      </dgm:t>
    </dgm:pt>
    <dgm:pt modelId="{0415AC71-232A-41F9-A722-8CA54C399982}" type="parTrans" cxnId="{BDC1BD1F-C92F-424E-9FA5-10713A1F352D}">
      <dgm:prSet/>
      <dgm:spPr/>
      <dgm:t>
        <a:bodyPr/>
        <a:lstStyle/>
        <a:p>
          <a:endParaRPr lang="en-US"/>
        </a:p>
      </dgm:t>
    </dgm:pt>
    <dgm:pt modelId="{18DBCE7E-D0D1-4E09-8DED-79783B47966A}" type="sibTrans" cxnId="{BDC1BD1F-C92F-424E-9FA5-10713A1F352D}">
      <dgm:prSet/>
      <dgm:spPr/>
      <dgm:t>
        <a:bodyPr/>
        <a:lstStyle/>
        <a:p>
          <a:endParaRPr lang="en-US"/>
        </a:p>
      </dgm:t>
    </dgm:pt>
    <dgm:pt modelId="{1F66EA57-09AB-4A7E-9C23-81798E0B35CD}">
      <dgm:prSet/>
      <dgm:spPr/>
      <dgm:t>
        <a:bodyPr/>
        <a:lstStyle/>
        <a:p>
          <a:r>
            <a:rPr lang="nl-BE"/>
            <a:t>Hoofdpijn</a:t>
          </a:r>
          <a:endParaRPr lang="en-US"/>
        </a:p>
      </dgm:t>
    </dgm:pt>
    <dgm:pt modelId="{B8FD335B-094E-404C-87DF-572F9FA26CD9}" type="parTrans" cxnId="{DF475716-8DE0-413E-8F15-6CD434B67740}">
      <dgm:prSet/>
      <dgm:spPr/>
      <dgm:t>
        <a:bodyPr/>
        <a:lstStyle/>
        <a:p>
          <a:endParaRPr lang="en-US"/>
        </a:p>
      </dgm:t>
    </dgm:pt>
    <dgm:pt modelId="{C78209A7-8DEB-443D-8358-1B60F0C2362A}" type="sibTrans" cxnId="{DF475716-8DE0-413E-8F15-6CD434B67740}">
      <dgm:prSet/>
      <dgm:spPr/>
      <dgm:t>
        <a:bodyPr/>
        <a:lstStyle/>
        <a:p>
          <a:endParaRPr lang="en-US"/>
        </a:p>
      </dgm:t>
    </dgm:pt>
    <dgm:pt modelId="{CC201729-33B7-40A7-BDDF-2DE279340B13}">
      <dgm:prSet/>
      <dgm:spPr/>
      <dgm:t>
        <a:bodyPr/>
        <a:lstStyle/>
        <a:p>
          <a:r>
            <a:rPr lang="nl-BE"/>
            <a:t>Misselijkheid en overgeven </a:t>
          </a:r>
          <a:endParaRPr lang="en-US"/>
        </a:p>
      </dgm:t>
    </dgm:pt>
    <dgm:pt modelId="{C886B03B-5F61-412F-9D3D-C7CEF01545A4}" type="parTrans" cxnId="{B1EFFD45-03F9-43BD-8138-74D814AF2396}">
      <dgm:prSet/>
      <dgm:spPr/>
      <dgm:t>
        <a:bodyPr/>
        <a:lstStyle/>
        <a:p>
          <a:endParaRPr lang="en-US"/>
        </a:p>
      </dgm:t>
    </dgm:pt>
    <dgm:pt modelId="{1E5C32C0-B39D-4D62-BB1E-591DA2D039B5}" type="sibTrans" cxnId="{B1EFFD45-03F9-43BD-8138-74D814AF2396}">
      <dgm:prSet/>
      <dgm:spPr/>
      <dgm:t>
        <a:bodyPr/>
        <a:lstStyle/>
        <a:p>
          <a:endParaRPr lang="en-US"/>
        </a:p>
      </dgm:t>
    </dgm:pt>
    <dgm:pt modelId="{3E579C72-F303-438B-AF88-604CA682C1EB}">
      <dgm:prSet/>
      <dgm:spPr/>
      <dgm:t>
        <a:bodyPr/>
        <a:lstStyle/>
        <a:p>
          <a:r>
            <a:rPr lang="nl-BE"/>
            <a:t>Black out</a:t>
          </a:r>
          <a:endParaRPr lang="en-US"/>
        </a:p>
      </dgm:t>
    </dgm:pt>
    <dgm:pt modelId="{D4DF308B-0794-4B89-A5C1-572ABE9F380B}" type="parTrans" cxnId="{211F293C-21F3-4C14-9DC0-5DBB1137F284}">
      <dgm:prSet/>
      <dgm:spPr/>
      <dgm:t>
        <a:bodyPr/>
        <a:lstStyle/>
        <a:p>
          <a:endParaRPr lang="en-US"/>
        </a:p>
      </dgm:t>
    </dgm:pt>
    <dgm:pt modelId="{41DF8A6D-CDFE-4EFC-8A97-D3FFC8034AEE}" type="sibTrans" cxnId="{211F293C-21F3-4C14-9DC0-5DBB1137F284}">
      <dgm:prSet/>
      <dgm:spPr/>
      <dgm:t>
        <a:bodyPr/>
        <a:lstStyle/>
        <a:p>
          <a:endParaRPr lang="en-US"/>
        </a:p>
      </dgm:t>
    </dgm:pt>
    <dgm:pt modelId="{C1196DEC-14D5-44E8-9E08-62222206D11A}">
      <dgm:prSet/>
      <dgm:spPr/>
      <dgm:t>
        <a:bodyPr/>
        <a:lstStyle/>
        <a:p>
          <a:r>
            <a:rPr lang="nl-BE"/>
            <a:t>Alcoholvergiftiging </a:t>
          </a:r>
          <a:endParaRPr lang="en-US"/>
        </a:p>
      </dgm:t>
    </dgm:pt>
    <dgm:pt modelId="{269D3E4F-B192-4C65-A8DC-7E8DC9E07900}" type="parTrans" cxnId="{633800CA-73D7-4736-9501-D4D0D1B08194}">
      <dgm:prSet/>
      <dgm:spPr/>
      <dgm:t>
        <a:bodyPr/>
        <a:lstStyle/>
        <a:p>
          <a:endParaRPr lang="en-US"/>
        </a:p>
      </dgm:t>
    </dgm:pt>
    <dgm:pt modelId="{1629A744-DEFB-474F-9053-581BC0856D60}" type="sibTrans" cxnId="{633800CA-73D7-4736-9501-D4D0D1B08194}">
      <dgm:prSet/>
      <dgm:spPr/>
      <dgm:t>
        <a:bodyPr/>
        <a:lstStyle/>
        <a:p>
          <a:endParaRPr lang="en-US"/>
        </a:p>
      </dgm:t>
    </dgm:pt>
    <dgm:pt modelId="{1572D420-A759-48C2-B538-EA38CA1A5E7A}" type="pres">
      <dgm:prSet presAssocID="{0EC6E210-18AF-41EF-8739-14DC308432AD}" presName="linear" presStyleCnt="0">
        <dgm:presLayoutVars>
          <dgm:animLvl val="lvl"/>
          <dgm:resizeHandles val="exact"/>
        </dgm:presLayoutVars>
      </dgm:prSet>
      <dgm:spPr/>
    </dgm:pt>
    <dgm:pt modelId="{62A1E0C0-A284-4983-B7D0-7688784EFF64}" type="pres">
      <dgm:prSet presAssocID="{461CC2B6-BDEB-419C-944F-2F8635A6CF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48B7EE-3D48-4CD7-B004-14D4366DFF16}" type="pres">
      <dgm:prSet presAssocID="{18DBCE7E-D0D1-4E09-8DED-79783B47966A}" presName="spacer" presStyleCnt="0"/>
      <dgm:spPr/>
    </dgm:pt>
    <dgm:pt modelId="{CFA91CB2-440C-4D5D-BC23-F4623DF7006B}" type="pres">
      <dgm:prSet presAssocID="{1F66EA57-09AB-4A7E-9C23-81798E0B35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6BC784-8F26-4EB2-9454-0C2D9E6B0C48}" type="pres">
      <dgm:prSet presAssocID="{C78209A7-8DEB-443D-8358-1B60F0C2362A}" presName="spacer" presStyleCnt="0"/>
      <dgm:spPr/>
    </dgm:pt>
    <dgm:pt modelId="{E6741EDE-C639-4D2C-896C-775A9B459AEC}" type="pres">
      <dgm:prSet presAssocID="{CC201729-33B7-40A7-BDDF-2DE279340B1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5000A8-007E-47BB-B943-D08A7A70AE20}" type="pres">
      <dgm:prSet presAssocID="{1E5C32C0-B39D-4D62-BB1E-591DA2D039B5}" presName="spacer" presStyleCnt="0"/>
      <dgm:spPr/>
    </dgm:pt>
    <dgm:pt modelId="{66CD4B59-00D8-461D-900F-E4764E4034ED}" type="pres">
      <dgm:prSet presAssocID="{3E579C72-F303-438B-AF88-604CA682C1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B1AB79-1930-4CF0-85BF-0B90201D92E8}" type="pres">
      <dgm:prSet presAssocID="{41DF8A6D-CDFE-4EFC-8A97-D3FFC8034AEE}" presName="spacer" presStyleCnt="0"/>
      <dgm:spPr/>
    </dgm:pt>
    <dgm:pt modelId="{06D51489-8DF3-4DCA-B678-2963F07FC575}" type="pres">
      <dgm:prSet presAssocID="{C1196DEC-14D5-44E8-9E08-62222206D1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475716-8DE0-413E-8F15-6CD434B67740}" srcId="{0EC6E210-18AF-41EF-8739-14DC308432AD}" destId="{1F66EA57-09AB-4A7E-9C23-81798E0B35CD}" srcOrd="1" destOrd="0" parTransId="{B8FD335B-094E-404C-87DF-572F9FA26CD9}" sibTransId="{C78209A7-8DEB-443D-8358-1B60F0C2362A}"/>
    <dgm:cxn modelId="{BDC1BD1F-C92F-424E-9FA5-10713A1F352D}" srcId="{0EC6E210-18AF-41EF-8739-14DC308432AD}" destId="{461CC2B6-BDEB-419C-944F-2F8635A6CFC1}" srcOrd="0" destOrd="0" parTransId="{0415AC71-232A-41F9-A722-8CA54C399982}" sibTransId="{18DBCE7E-D0D1-4E09-8DED-79783B47966A}"/>
    <dgm:cxn modelId="{211F293C-21F3-4C14-9DC0-5DBB1137F284}" srcId="{0EC6E210-18AF-41EF-8739-14DC308432AD}" destId="{3E579C72-F303-438B-AF88-604CA682C1EB}" srcOrd="3" destOrd="0" parTransId="{D4DF308B-0794-4B89-A5C1-572ABE9F380B}" sibTransId="{41DF8A6D-CDFE-4EFC-8A97-D3FFC8034AEE}"/>
    <dgm:cxn modelId="{59EE475E-1998-4A75-B746-1C0D2386BB0A}" type="presOf" srcId="{0EC6E210-18AF-41EF-8739-14DC308432AD}" destId="{1572D420-A759-48C2-B538-EA38CA1A5E7A}" srcOrd="0" destOrd="0" presId="urn:microsoft.com/office/officeart/2005/8/layout/vList2"/>
    <dgm:cxn modelId="{FEAE2941-3E91-4F43-A8DD-6BE09EDA562C}" type="presOf" srcId="{461CC2B6-BDEB-419C-944F-2F8635A6CFC1}" destId="{62A1E0C0-A284-4983-B7D0-7688784EFF64}" srcOrd="0" destOrd="0" presId="urn:microsoft.com/office/officeart/2005/8/layout/vList2"/>
    <dgm:cxn modelId="{B1EFFD45-03F9-43BD-8138-74D814AF2396}" srcId="{0EC6E210-18AF-41EF-8739-14DC308432AD}" destId="{CC201729-33B7-40A7-BDDF-2DE279340B13}" srcOrd="2" destOrd="0" parTransId="{C886B03B-5F61-412F-9D3D-C7CEF01545A4}" sibTransId="{1E5C32C0-B39D-4D62-BB1E-591DA2D039B5}"/>
    <dgm:cxn modelId="{A38F9A6C-036A-48FD-8CE9-E16B5D7046DB}" type="presOf" srcId="{C1196DEC-14D5-44E8-9E08-62222206D11A}" destId="{06D51489-8DF3-4DCA-B678-2963F07FC575}" srcOrd="0" destOrd="0" presId="urn:microsoft.com/office/officeart/2005/8/layout/vList2"/>
    <dgm:cxn modelId="{E447F584-6DB0-4B87-83BE-84F5826A6E0B}" type="presOf" srcId="{3E579C72-F303-438B-AF88-604CA682C1EB}" destId="{66CD4B59-00D8-461D-900F-E4764E4034ED}" srcOrd="0" destOrd="0" presId="urn:microsoft.com/office/officeart/2005/8/layout/vList2"/>
    <dgm:cxn modelId="{11A25589-02FA-4381-B2B1-CDBBE47B63D4}" type="presOf" srcId="{1F66EA57-09AB-4A7E-9C23-81798E0B35CD}" destId="{CFA91CB2-440C-4D5D-BC23-F4623DF7006B}" srcOrd="0" destOrd="0" presId="urn:microsoft.com/office/officeart/2005/8/layout/vList2"/>
    <dgm:cxn modelId="{633800CA-73D7-4736-9501-D4D0D1B08194}" srcId="{0EC6E210-18AF-41EF-8739-14DC308432AD}" destId="{C1196DEC-14D5-44E8-9E08-62222206D11A}" srcOrd="4" destOrd="0" parTransId="{269D3E4F-B192-4C65-A8DC-7E8DC9E07900}" sibTransId="{1629A744-DEFB-474F-9053-581BC0856D60}"/>
    <dgm:cxn modelId="{4ABD10CA-C3E8-442D-B755-0912C722C183}" type="presOf" srcId="{CC201729-33B7-40A7-BDDF-2DE279340B13}" destId="{E6741EDE-C639-4D2C-896C-775A9B459AEC}" srcOrd="0" destOrd="0" presId="urn:microsoft.com/office/officeart/2005/8/layout/vList2"/>
    <dgm:cxn modelId="{D2453E4A-E5BF-4BAC-A580-0B6E5FB39C40}" type="presParOf" srcId="{1572D420-A759-48C2-B538-EA38CA1A5E7A}" destId="{62A1E0C0-A284-4983-B7D0-7688784EFF64}" srcOrd="0" destOrd="0" presId="urn:microsoft.com/office/officeart/2005/8/layout/vList2"/>
    <dgm:cxn modelId="{420FB178-4B4A-47A3-9F65-3BD30CDF400F}" type="presParOf" srcId="{1572D420-A759-48C2-B538-EA38CA1A5E7A}" destId="{E548B7EE-3D48-4CD7-B004-14D4366DFF16}" srcOrd="1" destOrd="0" presId="urn:microsoft.com/office/officeart/2005/8/layout/vList2"/>
    <dgm:cxn modelId="{39F90475-D03E-4A56-94AE-8383CB0A9419}" type="presParOf" srcId="{1572D420-A759-48C2-B538-EA38CA1A5E7A}" destId="{CFA91CB2-440C-4D5D-BC23-F4623DF7006B}" srcOrd="2" destOrd="0" presId="urn:microsoft.com/office/officeart/2005/8/layout/vList2"/>
    <dgm:cxn modelId="{79262C46-0E0F-479D-9272-BA61BC70709F}" type="presParOf" srcId="{1572D420-A759-48C2-B538-EA38CA1A5E7A}" destId="{046BC784-8F26-4EB2-9454-0C2D9E6B0C48}" srcOrd="3" destOrd="0" presId="urn:microsoft.com/office/officeart/2005/8/layout/vList2"/>
    <dgm:cxn modelId="{BC92F8E0-B5E3-4A52-8A79-D4879DB69B00}" type="presParOf" srcId="{1572D420-A759-48C2-B538-EA38CA1A5E7A}" destId="{E6741EDE-C639-4D2C-896C-775A9B459AEC}" srcOrd="4" destOrd="0" presId="urn:microsoft.com/office/officeart/2005/8/layout/vList2"/>
    <dgm:cxn modelId="{0EACAE2B-4F30-41A3-9FF0-6E2F4188BA26}" type="presParOf" srcId="{1572D420-A759-48C2-B538-EA38CA1A5E7A}" destId="{825000A8-007E-47BB-B943-D08A7A70AE20}" srcOrd="5" destOrd="0" presId="urn:microsoft.com/office/officeart/2005/8/layout/vList2"/>
    <dgm:cxn modelId="{2EB193B7-57AD-4F72-BF71-A505B6CC9752}" type="presParOf" srcId="{1572D420-A759-48C2-B538-EA38CA1A5E7A}" destId="{66CD4B59-00D8-461D-900F-E4764E4034ED}" srcOrd="6" destOrd="0" presId="urn:microsoft.com/office/officeart/2005/8/layout/vList2"/>
    <dgm:cxn modelId="{AD8C774B-CDA1-4EF9-B339-E2BBA006A628}" type="presParOf" srcId="{1572D420-A759-48C2-B538-EA38CA1A5E7A}" destId="{86B1AB79-1930-4CF0-85BF-0B90201D92E8}" srcOrd="7" destOrd="0" presId="urn:microsoft.com/office/officeart/2005/8/layout/vList2"/>
    <dgm:cxn modelId="{0F0A20F1-75AC-4F84-B4F9-8A14BD925E47}" type="presParOf" srcId="{1572D420-A759-48C2-B538-EA38CA1A5E7A}" destId="{06D51489-8DF3-4DCA-B678-2963F07FC5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AF19D-63FA-49C3-8BDB-A7D53C36716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58AA8B-9306-4F33-BFE7-8C1A9F884A3C}">
      <dgm:prSet/>
      <dgm:spPr/>
      <dgm:t>
        <a:bodyPr/>
        <a:lstStyle/>
        <a:p>
          <a:r>
            <a:rPr lang="nl-BE"/>
            <a:t>Alcohol prikkelt het maagslijmvlies en er wordt meer maagzuur geproduceerd </a:t>
          </a:r>
          <a:r>
            <a:rPr lang="nl-BE">
              <a:sym typeface="Wingdings" panose="05000000000000000000" pitchFamily="2" charset="2"/>
            </a:rPr>
            <a:t></a:t>
          </a:r>
          <a:r>
            <a:rPr lang="nl-BE"/>
            <a:t> aanleiding tot maaglast</a:t>
          </a:r>
          <a:endParaRPr lang="en-US"/>
        </a:p>
      </dgm:t>
    </dgm:pt>
    <dgm:pt modelId="{863C6A22-2876-4F86-AA99-8755523574AC}" type="parTrans" cxnId="{755030ED-1FFC-4EEF-9C8E-26983D05ED50}">
      <dgm:prSet/>
      <dgm:spPr/>
      <dgm:t>
        <a:bodyPr/>
        <a:lstStyle/>
        <a:p>
          <a:endParaRPr lang="en-US"/>
        </a:p>
      </dgm:t>
    </dgm:pt>
    <dgm:pt modelId="{52C39AB0-2992-4B64-8AF7-8EF950E65601}" type="sibTrans" cxnId="{755030ED-1FFC-4EEF-9C8E-26983D05ED5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DA0D14A-F91E-4F85-9AF4-9B5399CF8EA7}">
      <dgm:prSet/>
      <dgm:spPr/>
      <dgm:t>
        <a:bodyPr/>
        <a:lstStyle/>
        <a:p>
          <a:r>
            <a:rPr lang="nl-BE"/>
            <a:t>Omdat de zuurproductie in de maag stijgt kan dit leiden tot een maagontseking. </a:t>
          </a:r>
          <a:endParaRPr lang="en-US"/>
        </a:p>
      </dgm:t>
    </dgm:pt>
    <dgm:pt modelId="{98270058-0BCB-48F8-BB8B-FD1FD6866E53}" type="parTrans" cxnId="{D6CD0DFB-4577-4D4E-AE44-61FE95615EC4}">
      <dgm:prSet/>
      <dgm:spPr/>
      <dgm:t>
        <a:bodyPr/>
        <a:lstStyle/>
        <a:p>
          <a:endParaRPr lang="en-US"/>
        </a:p>
      </dgm:t>
    </dgm:pt>
    <dgm:pt modelId="{0F237E89-F899-4F85-B9E9-01042F8CE856}" type="sibTrans" cxnId="{D6CD0DFB-4577-4D4E-AE44-61FE95615EC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3082ABB-411C-443C-8827-5132F14A5B2B}" type="pres">
      <dgm:prSet presAssocID="{EE5AF19D-63FA-49C3-8BDB-A7D53C367169}" presName="Name0" presStyleCnt="0">
        <dgm:presLayoutVars>
          <dgm:animLvl val="lvl"/>
          <dgm:resizeHandles val="exact"/>
        </dgm:presLayoutVars>
      </dgm:prSet>
      <dgm:spPr/>
    </dgm:pt>
    <dgm:pt modelId="{41987D88-4C18-49C3-AC60-868A14C5F2B7}" type="pres">
      <dgm:prSet presAssocID="{1B58AA8B-9306-4F33-BFE7-8C1A9F884A3C}" presName="compositeNode" presStyleCnt="0">
        <dgm:presLayoutVars>
          <dgm:bulletEnabled val="1"/>
        </dgm:presLayoutVars>
      </dgm:prSet>
      <dgm:spPr/>
    </dgm:pt>
    <dgm:pt modelId="{D92C2852-4DEE-463A-97E6-7A92BD6BE69A}" type="pres">
      <dgm:prSet presAssocID="{1B58AA8B-9306-4F33-BFE7-8C1A9F884A3C}" presName="bgRect" presStyleLbl="bgAccFollowNode1" presStyleIdx="0" presStyleCnt="2"/>
      <dgm:spPr/>
    </dgm:pt>
    <dgm:pt modelId="{084F9B3C-50A2-4A6D-9FC0-78B0596C97D3}" type="pres">
      <dgm:prSet presAssocID="{52C39AB0-2992-4B64-8AF7-8EF950E6560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5B303A07-F2D2-4711-82C5-EC3A695ADFC4}" type="pres">
      <dgm:prSet presAssocID="{1B58AA8B-9306-4F33-BFE7-8C1A9F884A3C}" presName="bottomLine" presStyleLbl="alignNode1" presStyleIdx="1" presStyleCnt="4">
        <dgm:presLayoutVars/>
      </dgm:prSet>
      <dgm:spPr/>
    </dgm:pt>
    <dgm:pt modelId="{B4B959FD-E102-41E7-9D1D-70F7F0D1F23B}" type="pres">
      <dgm:prSet presAssocID="{1B58AA8B-9306-4F33-BFE7-8C1A9F884A3C}" presName="nodeText" presStyleLbl="bgAccFollowNode1" presStyleIdx="0" presStyleCnt="2">
        <dgm:presLayoutVars>
          <dgm:bulletEnabled val="1"/>
        </dgm:presLayoutVars>
      </dgm:prSet>
      <dgm:spPr/>
    </dgm:pt>
    <dgm:pt modelId="{69674797-B643-4446-9DDA-19B80245D632}" type="pres">
      <dgm:prSet presAssocID="{52C39AB0-2992-4B64-8AF7-8EF950E65601}" presName="sibTrans" presStyleCnt="0"/>
      <dgm:spPr/>
    </dgm:pt>
    <dgm:pt modelId="{2470D803-E588-4A23-A70F-ADB70E6885B2}" type="pres">
      <dgm:prSet presAssocID="{1DA0D14A-F91E-4F85-9AF4-9B5399CF8EA7}" presName="compositeNode" presStyleCnt="0">
        <dgm:presLayoutVars>
          <dgm:bulletEnabled val="1"/>
        </dgm:presLayoutVars>
      </dgm:prSet>
      <dgm:spPr/>
    </dgm:pt>
    <dgm:pt modelId="{E6F564C2-EF31-4DB2-8D3C-CD7D22F7807E}" type="pres">
      <dgm:prSet presAssocID="{1DA0D14A-F91E-4F85-9AF4-9B5399CF8EA7}" presName="bgRect" presStyleLbl="bgAccFollowNode1" presStyleIdx="1" presStyleCnt="2"/>
      <dgm:spPr/>
    </dgm:pt>
    <dgm:pt modelId="{53040971-0220-4079-A4ED-A5EC4ED3A836}" type="pres">
      <dgm:prSet presAssocID="{0F237E89-F899-4F85-B9E9-01042F8CE856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A513289-E7B7-46AE-9AE8-4A6805103F2C}" type="pres">
      <dgm:prSet presAssocID="{1DA0D14A-F91E-4F85-9AF4-9B5399CF8EA7}" presName="bottomLine" presStyleLbl="alignNode1" presStyleIdx="3" presStyleCnt="4">
        <dgm:presLayoutVars/>
      </dgm:prSet>
      <dgm:spPr/>
    </dgm:pt>
    <dgm:pt modelId="{21D65211-EF12-42F7-B020-FDDFB3E8E061}" type="pres">
      <dgm:prSet presAssocID="{1DA0D14A-F91E-4F85-9AF4-9B5399CF8EA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A4D6D80E-9FFC-4955-A1FC-07A6FED440D8}" type="presOf" srcId="{EE5AF19D-63FA-49C3-8BDB-A7D53C367169}" destId="{53082ABB-411C-443C-8827-5132F14A5B2B}" srcOrd="0" destOrd="0" presId="urn:microsoft.com/office/officeart/2016/7/layout/BasicLinearProcessNumbered"/>
    <dgm:cxn modelId="{2058D40F-82B2-436A-928D-128DDB017FEC}" type="presOf" srcId="{0F237E89-F899-4F85-B9E9-01042F8CE856}" destId="{53040971-0220-4079-A4ED-A5EC4ED3A836}" srcOrd="0" destOrd="0" presId="urn:microsoft.com/office/officeart/2016/7/layout/BasicLinearProcessNumbered"/>
    <dgm:cxn modelId="{6F1CAA48-A031-439F-95A3-9AD33F0EE964}" type="presOf" srcId="{52C39AB0-2992-4B64-8AF7-8EF950E65601}" destId="{084F9B3C-50A2-4A6D-9FC0-78B0596C97D3}" srcOrd="0" destOrd="0" presId="urn:microsoft.com/office/officeart/2016/7/layout/BasicLinearProcessNumbered"/>
    <dgm:cxn modelId="{40A38574-926E-4756-B77F-B931B378A8E7}" type="presOf" srcId="{1B58AA8B-9306-4F33-BFE7-8C1A9F884A3C}" destId="{B4B959FD-E102-41E7-9D1D-70F7F0D1F23B}" srcOrd="1" destOrd="0" presId="urn:microsoft.com/office/officeart/2016/7/layout/BasicLinearProcessNumbered"/>
    <dgm:cxn modelId="{83056A90-E11E-48DD-AE33-3D1655464CD2}" type="presOf" srcId="{1DA0D14A-F91E-4F85-9AF4-9B5399CF8EA7}" destId="{21D65211-EF12-42F7-B020-FDDFB3E8E061}" srcOrd="1" destOrd="0" presId="urn:microsoft.com/office/officeart/2016/7/layout/BasicLinearProcessNumbered"/>
    <dgm:cxn modelId="{65F8EC90-E82F-462B-9436-871A170D430C}" type="presOf" srcId="{1DA0D14A-F91E-4F85-9AF4-9B5399CF8EA7}" destId="{E6F564C2-EF31-4DB2-8D3C-CD7D22F7807E}" srcOrd="0" destOrd="0" presId="urn:microsoft.com/office/officeart/2016/7/layout/BasicLinearProcessNumbered"/>
    <dgm:cxn modelId="{824C92C0-EA9B-4591-AF48-BC3FCB6C4940}" type="presOf" srcId="{1B58AA8B-9306-4F33-BFE7-8C1A9F884A3C}" destId="{D92C2852-4DEE-463A-97E6-7A92BD6BE69A}" srcOrd="0" destOrd="0" presId="urn:microsoft.com/office/officeart/2016/7/layout/BasicLinearProcessNumbered"/>
    <dgm:cxn modelId="{755030ED-1FFC-4EEF-9C8E-26983D05ED50}" srcId="{EE5AF19D-63FA-49C3-8BDB-A7D53C367169}" destId="{1B58AA8B-9306-4F33-BFE7-8C1A9F884A3C}" srcOrd="0" destOrd="0" parTransId="{863C6A22-2876-4F86-AA99-8755523574AC}" sibTransId="{52C39AB0-2992-4B64-8AF7-8EF950E65601}"/>
    <dgm:cxn modelId="{D6CD0DFB-4577-4D4E-AE44-61FE95615EC4}" srcId="{EE5AF19D-63FA-49C3-8BDB-A7D53C367169}" destId="{1DA0D14A-F91E-4F85-9AF4-9B5399CF8EA7}" srcOrd="1" destOrd="0" parTransId="{98270058-0BCB-48F8-BB8B-FD1FD6866E53}" sibTransId="{0F237E89-F899-4F85-B9E9-01042F8CE856}"/>
    <dgm:cxn modelId="{AACDD5AE-5DC2-4D88-895E-727AB0126DA6}" type="presParOf" srcId="{53082ABB-411C-443C-8827-5132F14A5B2B}" destId="{41987D88-4C18-49C3-AC60-868A14C5F2B7}" srcOrd="0" destOrd="0" presId="urn:microsoft.com/office/officeart/2016/7/layout/BasicLinearProcessNumbered"/>
    <dgm:cxn modelId="{96484C06-632B-4E62-84AF-6249273A254D}" type="presParOf" srcId="{41987D88-4C18-49C3-AC60-868A14C5F2B7}" destId="{D92C2852-4DEE-463A-97E6-7A92BD6BE69A}" srcOrd="0" destOrd="0" presId="urn:microsoft.com/office/officeart/2016/7/layout/BasicLinearProcessNumbered"/>
    <dgm:cxn modelId="{24E636B0-641A-4CD7-9F48-F431014A69BC}" type="presParOf" srcId="{41987D88-4C18-49C3-AC60-868A14C5F2B7}" destId="{084F9B3C-50A2-4A6D-9FC0-78B0596C97D3}" srcOrd="1" destOrd="0" presId="urn:microsoft.com/office/officeart/2016/7/layout/BasicLinearProcessNumbered"/>
    <dgm:cxn modelId="{F0435254-F9B1-4A14-A772-1AF751ACC8FF}" type="presParOf" srcId="{41987D88-4C18-49C3-AC60-868A14C5F2B7}" destId="{5B303A07-F2D2-4711-82C5-EC3A695ADFC4}" srcOrd="2" destOrd="0" presId="urn:microsoft.com/office/officeart/2016/7/layout/BasicLinearProcessNumbered"/>
    <dgm:cxn modelId="{2A042820-FD75-4535-B6E4-FCE057F64B8B}" type="presParOf" srcId="{41987D88-4C18-49C3-AC60-868A14C5F2B7}" destId="{B4B959FD-E102-41E7-9D1D-70F7F0D1F23B}" srcOrd="3" destOrd="0" presId="urn:microsoft.com/office/officeart/2016/7/layout/BasicLinearProcessNumbered"/>
    <dgm:cxn modelId="{1DD347A2-713D-4707-9558-55887B598F16}" type="presParOf" srcId="{53082ABB-411C-443C-8827-5132F14A5B2B}" destId="{69674797-B643-4446-9DDA-19B80245D632}" srcOrd="1" destOrd="0" presId="urn:microsoft.com/office/officeart/2016/7/layout/BasicLinearProcessNumbered"/>
    <dgm:cxn modelId="{68F4B009-C6F5-47B9-8197-FD7F7C7C1F7D}" type="presParOf" srcId="{53082ABB-411C-443C-8827-5132F14A5B2B}" destId="{2470D803-E588-4A23-A70F-ADB70E6885B2}" srcOrd="2" destOrd="0" presId="urn:microsoft.com/office/officeart/2016/7/layout/BasicLinearProcessNumbered"/>
    <dgm:cxn modelId="{1F75E1C0-8C41-4B65-826E-34886B46DFB0}" type="presParOf" srcId="{2470D803-E588-4A23-A70F-ADB70E6885B2}" destId="{E6F564C2-EF31-4DB2-8D3C-CD7D22F7807E}" srcOrd="0" destOrd="0" presId="urn:microsoft.com/office/officeart/2016/7/layout/BasicLinearProcessNumbered"/>
    <dgm:cxn modelId="{8ACD5F61-1673-411A-8168-F73C81A7E1AF}" type="presParOf" srcId="{2470D803-E588-4A23-A70F-ADB70E6885B2}" destId="{53040971-0220-4079-A4ED-A5EC4ED3A836}" srcOrd="1" destOrd="0" presId="urn:microsoft.com/office/officeart/2016/7/layout/BasicLinearProcessNumbered"/>
    <dgm:cxn modelId="{D1FA744A-9531-4A6F-8283-ECD5FFF18D46}" type="presParOf" srcId="{2470D803-E588-4A23-A70F-ADB70E6885B2}" destId="{5A513289-E7B7-46AE-9AE8-4A6805103F2C}" srcOrd="2" destOrd="0" presId="urn:microsoft.com/office/officeart/2016/7/layout/BasicLinearProcessNumbered"/>
    <dgm:cxn modelId="{20C6EEE6-CED6-49E9-8874-1DB7F3250923}" type="presParOf" srcId="{2470D803-E588-4A23-A70F-ADB70E6885B2}" destId="{21D65211-EF12-42F7-B020-FDDFB3E8E06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5D62D0-99F7-49E9-993B-B68EDA503DA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322EDE-6BA8-44E1-91D7-2A09D160989E}">
      <dgm:prSet/>
      <dgm:spPr/>
      <dgm:t>
        <a:bodyPr/>
        <a:lstStyle/>
        <a:p>
          <a:r>
            <a:rPr lang="nl-BE"/>
            <a:t>Schakel meteen medische hulp in</a:t>
          </a:r>
          <a:endParaRPr lang="en-US"/>
        </a:p>
      </dgm:t>
    </dgm:pt>
    <dgm:pt modelId="{C4B378F0-65D1-4A01-BD84-59015516AF23}" type="parTrans" cxnId="{81FE94D0-A387-4E24-AB08-E3C86EAB4C29}">
      <dgm:prSet/>
      <dgm:spPr/>
      <dgm:t>
        <a:bodyPr/>
        <a:lstStyle/>
        <a:p>
          <a:endParaRPr lang="en-US"/>
        </a:p>
      </dgm:t>
    </dgm:pt>
    <dgm:pt modelId="{3342285A-B5CB-45FF-9DD3-E0E0CF608900}" type="sibTrans" cxnId="{81FE94D0-A387-4E24-AB08-E3C86EAB4C29}">
      <dgm:prSet/>
      <dgm:spPr/>
      <dgm:t>
        <a:bodyPr/>
        <a:lstStyle/>
        <a:p>
          <a:endParaRPr lang="en-US"/>
        </a:p>
      </dgm:t>
    </dgm:pt>
    <dgm:pt modelId="{39977B00-353E-4360-AC67-F0C4D21D2D6F}">
      <dgm:prSet/>
      <dgm:spPr/>
      <dgm:t>
        <a:bodyPr/>
        <a:lstStyle/>
        <a:p>
          <a:r>
            <a:rPr lang="nl-BE"/>
            <a:t>Breng de persoon naar een rustige ruimte </a:t>
          </a:r>
          <a:endParaRPr lang="en-US"/>
        </a:p>
      </dgm:t>
    </dgm:pt>
    <dgm:pt modelId="{A4747BB7-D8D5-454A-B125-B033525EC2F9}" type="parTrans" cxnId="{94B60E51-BCAA-4E1D-B8B1-1271C256FC21}">
      <dgm:prSet/>
      <dgm:spPr/>
      <dgm:t>
        <a:bodyPr/>
        <a:lstStyle/>
        <a:p>
          <a:endParaRPr lang="en-US"/>
        </a:p>
      </dgm:t>
    </dgm:pt>
    <dgm:pt modelId="{BD5C5B39-75D3-44D1-ADC8-435CF3680144}" type="sibTrans" cxnId="{94B60E51-BCAA-4E1D-B8B1-1271C256FC21}">
      <dgm:prSet/>
      <dgm:spPr/>
      <dgm:t>
        <a:bodyPr/>
        <a:lstStyle/>
        <a:p>
          <a:endParaRPr lang="en-US"/>
        </a:p>
      </dgm:t>
    </dgm:pt>
    <dgm:pt modelId="{0D3736DA-05EC-46CC-9482-BBB0E9BC4547}">
      <dgm:prSet/>
      <dgm:spPr/>
      <dgm:t>
        <a:bodyPr/>
        <a:lstStyle/>
        <a:p>
          <a:r>
            <a:rPr lang="nl-BE"/>
            <a:t>Blijf spreken tegen de persoon </a:t>
          </a:r>
          <a:endParaRPr lang="en-US"/>
        </a:p>
      </dgm:t>
    </dgm:pt>
    <dgm:pt modelId="{761A5881-02EC-4956-9C8C-272D2B04E473}" type="parTrans" cxnId="{362DF36A-6958-4D88-BA36-E1996FDDB302}">
      <dgm:prSet/>
      <dgm:spPr/>
      <dgm:t>
        <a:bodyPr/>
        <a:lstStyle/>
        <a:p>
          <a:endParaRPr lang="en-US"/>
        </a:p>
      </dgm:t>
    </dgm:pt>
    <dgm:pt modelId="{EA199CA8-BB57-4276-BC9C-AB2E7D4DB362}" type="sibTrans" cxnId="{362DF36A-6958-4D88-BA36-E1996FDDB302}">
      <dgm:prSet/>
      <dgm:spPr/>
      <dgm:t>
        <a:bodyPr/>
        <a:lstStyle/>
        <a:p>
          <a:endParaRPr lang="en-US"/>
        </a:p>
      </dgm:t>
    </dgm:pt>
    <dgm:pt modelId="{401EF83A-D12B-4A0F-9BA4-397999397E2A}">
      <dgm:prSet/>
      <dgm:spPr/>
      <dgm:t>
        <a:bodyPr/>
        <a:lstStyle/>
        <a:p>
          <a:r>
            <a:rPr lang="nl-BE"/>
            <a:t>Eventueel stabiele zijligging </a:t>
          </a:r>
          <a:endParaRPr lang="en-US"/>
        </a:p>
      </dgm:t>
    </dgm:pt>
    <dgm:pt modelId="{7640E259-E80C-4A43-A4C6-C70402BA8B16}" type="parTrans" cxnId="{B5C3A98E-7935-47C3-8E18-08A2B90E96F6}">
      <dgm:prSet/>
      <dgm:spPr/>
      <dgm:t>
        <a:bodyPr/>
        <a:lstStyle/>
        <a:p>
          <a:endParaRPr lang="en-US"/>
        </a:p>
      </dgm:t>
    </dgm:pt>
    <dgm:pt modelId="{CB730443-173E-4F2A-B008-1EE93C333B97}" type="sibTrans" cxnId="{B5C3A98E-7935-47C3-8E18-08A2B90E96F6}">
      <dgm:prSet/>
      <dgm:spPr/>
      <dgm:t>
        <a:bodyPr/>
        <a:lstStyle/>
        <a:p>
          <a:endParaRPr lang="en-US"/>
        </a:p>
      </dgm:t>
    </dgm:pt>
    <dgm:pt modelId="{CF7E590C-EF0D-4DB9-BF3C-B612E0887D3A}">
      <dgm:prSet/>
      <dgm:spPr/>
      <dgm:t>
        <a:bodyPr/>
        <a:lstStyle/>
        <a:p>
          <a:r>
            <a:rPr lang="nl-BE"/>
            <a:t>Laat de persoon niet alleen </a:t>
          </a:r>
          <a:endParaRPr lang="en-US"/>
        </a:p>
      </dgm:t>
    </dgm:pt>
    <dgm:pt modelId="{8D116960-245F-4AE3-8405-E20EF2CDDBB0}" type="parTrans" cxnId="{5DBAC8E6-0F68-414B-A7C5-7F225E0DCBF9}">
      <dgm:prSet/>
      <dgm:spPr/>
      <dgm:t>
        <a:bodyPr/>
        <a:lstStyle/>
        <a:p>
          <a:endParaRPr lang="en-US"/>
        </a:p>
      </dgm:t>
    </dgm:pt>
    <dgm:pt modelId="{54E0733C-2BEC-428A-AAEA-B9B0A2C79A31}" type="sibTrans" cxnId="{5DBAC8E6-0F68-414B-A7C5-7F225E0DCBF9}">
      <dgm:prSet/>
      <dgm:spPr/>
      <dgm:t>
        <a:bodyPr/>
        <a:lstStyle/>
        <a:p>
          <a:endParaRPr lang="en-US"/>
        </a:p>
      </dgm:t>
    </dgm:pt>
    <dgm:pt modelId="{AB98BB71-4783-45F3-B6E1-7C3A3D3920C5}" type="pres">
      <dgm:prSet presAssocID="{535D62D0-99F7-49E9-993B-B68EDA503DA5}" presName="outerComposite" presStyleCnt="0">
        <dgm:presLayoutVars>
          <dgm:chMax val="5"/>
          <dgm:dir/>
          <dgm:resizeHandles val="exact"/>
        </dgm:presLayoutVars>
      </dgm:prSet>
      <dgm:spPr/>
    </dgm:pt>
    <dgm:pt modelId="{7A31160B-67F8-4074-B925-756081BA3740}" type="pres">
      <dgm:prSet presAssocID="{535D62D0-99F7-49E9-993B-B68EDA503DA5}" presName="dummyMaxCanvas" presStyleCnt="0">
        <dgm:presLayoutVars/>
      </dgm:prSet>
      <dgm:spPr/>
    </dgm:pt>
    <dgm:pt modelId="{39314BC0-08F6-4E96-B8C5-28F1CA0B17BF}" type="pres">
      <dgm:prSet presAssocID="{535D62D0-99F7-49E9-993B-B68EDA503DA5}" presName="FiveNodes_1" presStyleLbl="node1" presStyleIdx="0" presStyleCnt="5">
        <dgm:presLayoutVars>
          <dgm:bulletEnabled val="1"/>
        </dgm:presLayoutVars>
      </dgm:prSet>
      <dgm:spPr/>
    </dgm:pt>
    <dgm:pt modelId="{34F53554-98E0-4A2A-9C33-37336CDD9AC8}" type="pres">
      <dgm:prSet presAssocID="{535D62D0-99F7-49E9-993B-B68EDA503DA5}" presName="FiveNodes_2" presStyleLbl="node1" presStyleIdx="1" presStyleCnt="5">
        <dgm:presLayoutVars>
          <dgm:bulletEnabled val="1"/>
        </dgm:presLayoutVars>
      </dgm:prSet>
      <dgm:spPr/>
    </dgm:pt>
    <dgm:pt modelId="{A0DDFDEB-F9E7-4FF4-BB16-5F8CF01C167E}" type="pres">
      <dgm:prSet presAssocID="{535D62D0-99F7-49E9-993B-B68EDA503DA5}" presName="FiveNodes_3" presStyleLbl="node1" presStyleIdx="2" presStyleCnt="5">
        <dgm:presLayoutVars>
          <dgm:bulletEnabled val="1"/>
        </dgm:presLayoutVars>
      </dgm:prSet>
      <dgm:spPr/>
    </dgm:pt>
    <dgm:pt modelId="{969B5A9A-822F-4397-83D7-D142FF7204A9}" type="pres">
      <dgm:prSet presAssocID="{535D62D0-99F7-49E9-993B-B68EDA503DA5}" presName="FiveNodes_4" presStyleLbl="node1" presStyleIdx="3" presStyleCnt="5">
        <dgm:presLayoutVars>
          <dgm:bulletEnabled val="1"/>
        </dgm:presLayoutVars>
      </dgm:prSet>
      <dgm:spPr/>
    </dgm:pt>
    <dgm:pt modelId="{DE025539-EFF8-4520-8C72-B080B41F5D3B}" type="pres">
      <dgm:prSet presAssocID="{535D62D0-99F7-49E9-993B-B68EDA503DA5}" presName="FiveNodes_5" presStyleLbl="node1" presStyleIdx="4" presStyleCnt="5">
        <dgm:presLayoutVars>
          <dgm:bulletEnabled val="1"/>
        </dgm:presLayoutVars>
      </dgm:prSet>
      <dgm:spPr/>
    </dgm:pt>
    <dgm:pt modelId="{5A4F088F-D551-4750-A19E-6B3BD6C3C4F1}" type="pres">
      <dgm:prSet presAssocID="{535D62D0-99F7-49E9-993B-B68EDA503DA5}" presName="FiveConn_1-2" presStyleLbl="fgAccFollowNode1" presStyleIdx="0" presStyleCnt="4">
        <dgm:presLayoutVars>
          <dgm:bulletEnabled val="1"/>
        </dgm:presLayoutVars>
      </dgm:prSet>
      <dgm:spPr/>
    </dgm:pt>
    <dgm:pt modelId="{C6BC99A5-787F-4A07-92FE-5F424EF18085}" type="pres">
      <dgm:prSet presAssocID="{535D62D0-99F7-49E9-993B-B68EDA503DA5}" presName="FiveConn_2-3" presStyleLbl="fgAccFollowNode1" presStyleIdx="1" presStyleCnt="4">
        <dgm:presLayoutVars>
          <dgm:bulletEnabled val="1"/>
        </dgm:presLayoutVars>
      </dgm:prSet>
      <dgm:spPr/>
    </dgm:pt>
    <dgm:pt modelId="{693F3AA6-77D1-4A67-A200-71FD2E0FD4B7}" type="pres">
      <dgm:prSet presAssocID="{535D62D0-99F7-49E9-993B-B68EDA503DA5}" presName="FiveConn_3-4" presStyleLbl="fgAccFollowNode1" presStyleIdx="2" presStyleCnt="4">
        <dgm:presLayoutVars>
          <dgm:bulletEnabled val="1"/>
        </dgm:presLayoutVars>
      </dgm:prSet>
      <dgm:spPr/>
    </dgm:pt>
    <dgm:pt modelId="{29058ED0-3538-4EAB-B096-6DEB45CDC716}" type="pres">
      <dgm:prSet presAssocID="{535D62D0-99F7-49E9-993B-B68EDA503DA5}" presName="FiveConn_4-5" presStyleLbl="fgAccFollowNode1" presStyleIdx="3" presStyleCnt="4">
        <dgm:presLayoutVars>
          <dgm:bulletEnabled val="1"/>
        </dgm:presLayoutVars>
      </dgm:prSet>
      <dgm:spPr/>
    </dgm:pt>
    <dgm:pt modelId="{B39D4940-B097-4614-8107-D112CC0B85D5}" type="pres">
      <dgm:prSet presAssocID="{535D62D0-99F7-49E9-993B-B68EDA503DA5}" presName="FiveNodes_1_text" presStyleLbl="node1" presStyleIdx="4" presStyleCnt="5">
        <dgm:presLayoutVars>
          <dgm:bulletEnabled val="1"/>
        </dgm:presLayoutVars>
      </dgm:prSet>
      <dgm:spPr/>
    </dgm:pt>
    <dgm:pt modelId="{514A398E-6594-4807-874F-DB864D2A2212}" type="pres">
      <dgm:prSet presAssocID="{535D62D0-99F7-49E9-993B-B68EDA503DA5}" presName="FiveNodes_2_text" presStyleLbl="node1" presStyleIdx="4" presStyleCnt="5">
        <dgm:presLayoutVars>
          <dgm:bulletEnabled val="1"/>
        </dgm:presLayoutVars>
      </dgm:prSet>
      <dgm:spPr/>
    </dgm:pt>
    <dgm:pt modelId="{D22E08FC-77F5-4D6B-B7A6-71D0F7582EBD}" type="pres">
      <dgm:prSet presAssocID="{535D62D0-99F7-49E9-993B-B68EDA503DA5}" presName="FiveNodes_3_text" presStyleLbl="node1" presStyleIdx="4" presStyleCnt="5">
        <dgm:presLayoutVars>
          <dgm:bulletEnabled val="1"/>
        </dgm:presLayoutVars>
      </dgm:prSet>
      <dgm:spPr/>
    </dgm:pt>
    <dgm:pt modelId="{F9656B34-056F-4CDE-97D5-28EE62BD0C6E}" type="pres">
      <dgm:prSet presAssocID="{535D62D0-99F7-49E9-993B-B68EDA503DA5}" presName="FiveNodes_4_text" presStyleLbl="node1" presStyleIdx="4" presStyleCnt="5">
        <dgm:presLayoutVars>
          <dgm:bulletEnabled val="1"/>
        </dgm:presLayoutVars>
      </dgm:prSet>
      <dgm:spPr/>
    </dgm:pt>
    <dgm:pt modelId="{78D69804-3CC5-4855-91C2-767F5D5E7B69}" type="pres">
      <dgm:prSet presAssocID="{535D62D0-99F7-49E9-993B-B68EDA503DA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CC4A90F-8F88-4744-926D-01277BCCC262}" type="presOf" srcId="{0D3736DA-05EC-46CC-9482-BBB0E9BC4547}" destId="{A0DDFDEB-F9E7-4FF4-BB16-5F8CF01C167E}" srcOrd="0" destOrd="0" presId="urn:microsoft.com/office/officeart/2005/8/layout/vProcess5"/>
    <dgm:cxn modelId="{A7F7B817-C5CC-417A-BEDE-EF21BA532A40}" type="presOf" srcId="{3342285A-B5CB-45FF-9DD3-E0E0CF608900}" destId="{5A4F088F-D551-4750-A19E-6B3BD6C3C4F1}" srcOrd="0" destOrd="0" presId="urn:microsoft.com/office/officeart/2005/8/layout/vProcess5"/>
    <dgm:cxn modelId="{01996518-82EB-4B98-95F7-25843F9C3F09}" type="presOf" srcId="{CB730443-173E-4F2A-B008-1EE93C333B97}" destId="{29058ED0-3538-4EAB-B096-6DEB45CDC716}" srcOrd="0" destOrd="0" presId="urn:microsoft.com/office/officeart/2005/8/layout/vProcess5"/>
    <dgm:cxn modelId="{BB851324-376F-429F-A361-4D8B50D3CC7E}" type="presOf" srcId="{EA199CA8-BB57-4276-BC9C-AB2E7D4DB362}" destId="{693F3AA6-77D1-4A67-A200-71FD2E0FD4B7}" srcOrd="0" destOrd="0" presId="urn:microsoft.com/office/officeart/2005/8/layout/vProcess5"/>
    <dgm:cxn modelId="{80039E3F-F13D-470E-8210-1E018C021419}" type="presOf" srcId="{CF7E590C-EF0D-4DB9-BF3C-B612E0887D3A}" destId="{DE025539-EFF8-4520-8C72-B080B41F5D3B}" srcOrd="0" destOrd="0" presId="urn:microsoft.com/office/officeart/2005/8/layout/vProcess5"/>
    <dgm:cxn modelId="{0B6F576A-D19C-4D0C-9338-B97424CBB258}" type="presOf" srcId="{535D62D0-99F7-49E9-993B-B68EDA503DA5}" destId="{AB98BB71-4783-45F3-B6E1-7C3A3D3920C5}" srcOrd="0" destOrd="0" presId="urn:microsoft.com/office/officeart/2005/8/layout/vProcess5"/>
    <dgm:cxn modelId="{362DF36A-6958-4D88-BA36-E1996FDDB302}" srcId="{535D62D0-99F7-49E9-993B-B68EDA503DA5}" destId="{0D3736DA-05EC-46CC-9482-BBB0E9BC4547}" srcOrd="2" destOrd="0" parTransId="{761A5881-02EC-4956-9C8C-272D2B04E473}" sibTransId="{EA199CA8-BB57-4276-BC9C-AB2E7D4DB362}"/>
    <dgm:cxn modelId="{1A5A8B6E-02F1-4B01-8257-EEE023DF29E7}" type="presOf" srcId="{39977B00-353E-4360-AC67-F0C4D21D2D6F}" destId="{34F53554-98E0-4A2A-9C33-37336CDD9AC8}" srcOrd="0" destOrd="0" presId="urn:microsoft.com/office/officeart/2005/8/layout/vProcess5"/>
    <dgm:cxn modelId="{F10C4970-E3AB-42ED-9CF6-E3348834C505}" type="presOf" srcId="{39977B00-353E-4360-AC67-F0C4D21D2D6F}" destId="{514A398E-6594-4807-874F-DB864D2A2212}" srcOrd="1" destOrd="0" presId="urn:microsoft.com/office/officeart/2005/8/layout/vProcess5"/>
    <dgm:cxn modelId="{94B60E51-BCAA-4E1D-B8B1-1271C256FC21}" srcId="{535D62D0-99F7-49E9-993B-B68EDA503DA5}" destId="{39977B00-353E-4360-AC67-F0C4D21D2D6F}" srcOrd="1" destOrd="0" parTransId="{A4747BB7-D8D5-454A-B125-B033525EC2F9}" sibTransId="{BD5C5B39-75D3-44D1-ADC8-435CF3680144}"/>
    <dgm:cxn modelId="{117ED07D-C557-497A-AE85-9F95AC90A0CF}" type="presOf" srcId="{0D3736DA-05EC-46CC-9482-BBB0E9BC4547}" destId="{D22E08FC-77F5-4D6B-B7A6-71D0F7582EBD}" srcOrd="1" destOrd="0" presId="urn:microsoft.com/office/officeart/2005/8/layout/vProcess5"/>
    <dgm:cxn modelId="{58082B87-D742-4DF3-8206-A11BA52F65DB}" type="presOf" srcId="{401EF83A-D12B-4A0F-9BA4-397999397E2A}" destId="{F9656B34-056F-4CDE-97D5-28EE62BD0C6E}" srcOrd="1" destOrd="0" presId="urn:microsoft.com/office/officeart/2005/8/layout/vProcess5"/>
    <dgm:cxn modelId="{3476C48B-8D3F-4E90-B071-59B997691613}" type="presOf" srcId="{CF7E590C-EF0D-4DB9-BF3C-B612E0887D3A}" destId="{78D69804-3CC5-4855-91C2-767F5D5E7B69}" srcOrd="1" destOrd="0" presId="urn:microsoft.com/office/officeart/2005/8/layout/vProcess5"/>
    <dgm:cxn modelId="{B5C3A98E-7935-47C3-8E18-08A2B90E96F6}" srcId="{535D62D0-99F7-49E9-993B-B68EDA503DA5}" destId="{401EF83A-D12B-4A0F-9BA4-397999397E2A}" srcOrd="3" destOrd="0" parTransId="{7640E259-E80C-4A43-A4C6-C70402BA8B16}" sibTransId="{CB730443-173E-4F2A-B008-1EE93C333B97}"/>
    <dgm:cxn modelId="{1EC4DC95-429C-4458-BEEC-44BD59815254}" type="presOf" srcId="{E4322EDE-6BA8-44E1-91D7-2A09D160989E}" destId="{B39D4940-B097-4614-8107-D112CC0B85D5}" srcOrd="1" destOrd="0" presId="urn:microsoft.com/office/officeart/2005/8/layout/vProcess5"/>
    <dgm:cxn modelId="{24677D98-A36A-4F75-98BC-2FEDA83DF018}" type="presOf" srcId="{401EF83A-D12B-4A0F-9BA4-397999397E2A}" destId="{969B5A9A-822F-4397-83D7-D142FF7204A9}" srcOrd="0" destOrd="0" presId="urn:microsoft.com/office/officeart/2005/8/layout/vProcess5"/>
    <dgm:cxn modelId="{A37E3D9B-0D35-4178-85CC-65609F15FF6A}" type="presOf" srcId="{E4322EDE-6BA8-44E1-91D7-2A09D160989E}" destId="{39314BC0-08F6-4E96-B8C5-28F1CA0B17BF}" srcOrd="0" destOrd="0" presId="urn:microsoft.com/office/officeart/2005/8/layout/vProcess5"/>
    <dgm:cxn modelId="{949515C5-CB8E-4F72-8CC1-E65A2F3B27C9}" type="presOf" srcId="{BD5C5B39-75D3-44D1-ADC8-435CF3680144}" destId="{C6BC99A5-787F-4A07-92FE-5F424EF18085}" srcOrd="0" destOrd="0" presId="urn:microsoft.com/office/officeart/2005/8/layout/vProcess5"/>
    <dgm:cxn modelId="{81FE94D0-A387-4E24-AB08-E3C86EAB4C29}" srcId="{535D62D0-99F7-49E9-993B-B68EDA503DA5}" destId="{E4322EDE-6BA8-44E1-91D7-2A09D160989E}" srcOrd="0" destOrd="0" parTransId="{C4B378F0-65D1-4A01-BD84-59015516AF23}" sibTransId="{3342285A-B5CB-45FF-9DD3-E0E0CF608900}"/>
    <dgm:cxn modelId="{5DBAC8E6-0F68-414B-A7C5-7F225E0DCBF9}" srcId="{535D62D0-99F7-49E9-993B-B68EDA503DA5}" destId="{CF7E590C-EF0D-4DB9-BF3C-B612E0887D3A}" srcOrd="4" destOrd="0" parTransId="{8D116960-245F-4AE3-8405-E20EF2CDDBB0}" sibTransId="{54E0733C-2BEC-428A-AAEA-B9B0A2C79A31}"/>
    <dgm:cxn modelId="{58E22C3B-E723-42D1-B51A-120A4BCB14BD}" type="presParOf" srcId="{AB98BB71-4783-45F3-B6E1-7C3A3D3920C5}" destId="{7A31160B-67F8-4074-B925-756081BA3740}" srcOrd="0" destOrd="0" presId="urn:microsoft.com/office/officeart/2005/8/layout/vProcess5"/>
    <dgm:cxn modelId="{D16F6DCF-747B-42B5-85B3-37438F536827}" type="presParOf" srcId="{AB98BB71-4783-45F3-B6E1-7C3A3D3920C5}" destId="{39314BC0-08F6-4E96-B8C5-28F1CA0B17BF}" srcOrd="1" destOrd="0" presId="urn:microsoft.com/office/officeart/2005/8/layout/vProcess5"/>
    <dgm:cxn modelId="{62E734A8-C2DF-4B2B-A98A-B79034095726}" type="presParOf" srcId="{AB98BB71-4783-45F3-B6E1-7C3A3D3920C5}" destId="{34F53554-98E0-4A2A-9C33-37336CDD9AC8}" srcOrd="2" destOrd="0" presId="urn:microsoft.com/office/officeart/2005/8/layout/vProcess5"/>
    <dgm:cxn modelId="{2190B53C-6E9C-480B-A35C-DAC45FD78C03}" type="presParOf" srcId="{AB98BB71-4783-45F3-B6E1-7C3A3D3920C5}" destId="{A0DDFDEB-F9E7-4FF4-BB16-5F8CF01C167E}" srcOrd="3" destOrd="0" presId="urn:microsoft.com/office/officeart/2005/8/layout/vProcess5"/>
    <dgm:cxn modelId="{63FDC17F-C35A-4B7D-8F54-790507032848}" type="presParOf" srcId="{AB98BB71-4783-45F3-B6E1-7C3A3D3920C5}" destId="{969B5A9A-822F-4397-83D7-D142FF7204A9}" srcOrd="4" destOrd="0" presId="urn:microsoft.com/office/officeart/2005/8/layout/vProcess5"/>
    <dgm:cxn modelId="{260E2F5A-0DEE-4C6B-9911-374E657FB8E2}" type="presParOf" srcId="{AB98BB71-4783-45F3-B6E1-7C3A3D3920C5}" destId="{DE025539-EFF8-4520-8C72-B080B41F5D3B}" srcOrd="5" destOrd="0" presId="urn:microsoft.com/office/officeart/2005/8/layout/vProcess5"/>
    <dgm:cxn modelId="{A9767A6A-7EB5-4F49-A88C-719FA6074960}" type="presParOf" srcId="{AB98BB71-4783-45F3-B6E1-7C3A3D3920C5}" destId="{5A4F088F-D551-4750-A19E-6B3BD6C3C4F1}" srcOrd="6" destOrd="0" presId="urn:microsoft.com/office/officeart/2005/8/layout/vProcess5"/>
    <dgm:cxn modelId="{98B99E78-E197-4133-A530-CE343116DCA9}" type="presParOf" srcId="{AB98BB71-4783-45F3-B6E1-7C3A3D3920C5}" destId="{C6BC99A5-787F-4A07-92FE-5F424EF18085}" srcOrd="7" destOrd="0" presId="urn:microsoft.com/office/officeart/2005/8/layout/vProcess5"/>
    <dgm:cxn modelId="{6FAE7015-D63E-4A2B-941D-1178F12EE5C6}" type="presParOf" srcId="{AB98BB71-4783-45F3-B6E1-7C3A3D3920C5}" destId="{693F3AA6-77D1-4A67-A200-71FD2E0FD4B7}" srcOrd="8" destOrd="0" presId="urn:microsoft.com/office/officeart/2005/8/layout/vProcess5"/>
    <dgm:cxn modelId="{6009DA74-4552-4740-A3D1-22BAD0CCDFBB}" type="presParOf" srcId="{AB98BB71-4783-45F3-B6E1-7C3A3D3920C5}" destId="{29058ED0-3538-4EAB-B096-6DEB45CDC716}" srcOrd="9" destOrd="0" presId="urn:microsoft.com/office/officeart/2005/8/layout/vProcess5"/>
    <dgm:cxn modelId="{18E42815-5890-47CB-A9D5-C15520B495E6}" type="presParOf" srcId="{AB98BB71-4783-45F3-B6E1-7C3A3D3920C5}" destId="{B39D4940-B097-4614-8107-D112CC0B85D5}" srcOrd="10" destOrd="0" presId="urn:microsoft.com/office/officeart/2005/8/layout/vProcess5"/>
    <dgm:cxn modelId="{CEB9AC4F-7913-4F76-8DC2-9BB63058BE35}" type="presParOf" srcId="{AB98BB71-4783-45F3-B6E1-7C3A3D3920C5}" destId="{514A398E-6594-4807-874F-DB864D2A2212}" srcOrd="11" destOrd="0" presId="urn:microsoft.com/office/officeart/2005/8/layout/vProcess5"/>
    <dgm:cxn modelId="{2A1A2CE3-C8E7-4610-9F74-6F97B0EA47C4}" type="presParOf" srcId="{AB98BB71-4783-45F3-B6E1-7C3A3D3920C5}" destId="{D22E08FC-77F5-4D6B-B7A6-71D0F7582EBD}" srcOrd="12" destOrd="0" presId="urn:microsoft.com/office/officeart/2005/8/layout/vProcess5"/>
    <dgm:cxn modelId="{0B0A06E2-5535-4663-9296-181D758FD761}" type="presParOf" srcId="{AB98BB71-4783-45F3-B6E1-7C3A3D3920C5}" destId="{F9656B34-056F-4CDE-97D5-28EE62BD0C6E}" srcOrd="13" destOrd="0" presId="urn:microsoft.com/office/officeart/2005/8/layout/vProcess5"/>
    <dgm:cxn modelId="{3E058585-EF8C-4F68-A181-6B1AE013C9EF}" type="presParOf" srcId="{AB98BB71-4783-45F3-B6E1-7C3A3D3920C5}" destId="{78D69804-3CC5-4855-91C2-767F5D5E7B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CB6B8-835C-4702-AD38-EA56F907FBC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C9BF1A-3F84-4E7C-857E-26E657F6B76E}">
      <dgm:prSet/>
      <dgm:spPr/>
      <dgm:t>
        <a:bodyPr/>
        <a:lstStyle/>
        <a:p>
          <a:r>
            <a:rPr lang="nl-BE"/>
            <a:t>Effecten kunnen zowel positief als negatief zijn:</a:t>
          </a:r>
          <a:endParaRPr lang="en-US"/>
        </a:p>
      </dgm:t>
    </dgm:pt>
    <dgm:pt modelId="{DA90DCDB-3404-4CEB-B096-8770E4D7CC61}" type="parTrans" cxnId="{DBA9D3C0-C174-4DBA-BBB2-E4223BC1CDC8}">
      <dgm:prSet/>
      <dgm:spPr/>
      <dgm:t>
        <a:bodyPr/>
        <a:lstStyle/>
        <a:p>
          <a:endParaRPr lang="en-US"/>
        </a:p>
      </dgm:t>
    </dgm:pt>
    <dgm:pt modelId="{9370DCE4-9CAA-41C0-8AF4-AE4090B37EDD}" type="sibTrans" cxnId="{DBA9D3C0-C174-4DBA-BBB2-E4223BC1CDC8}">
      <dgm:prSet/>
      <dgm:spPr/>
      <dgm:t>
        <a:bodyPr/>
        <a:lstStyle/>
        <a:p>
          <a:endParaRPr lang="en-US"/>
        </a:p>
      </dgm:t>
    </dgm:pt>
    <dgm:pt modelId="{99445AA4-8490-44B3-B591-C8CA0B833AD7}">
      <dgm:prSet/>
      <dgm:spPr/>
      <dgm:t>
        <a:bodyPr/>
        <a:lstStyle/>
        <a:p>
          <a:r>
            <a:rPr lang="nl-BE"/>
            <a:t>Je bent vlotter, zelfzekerder</a:t>
          </a:r>
          <a:endParaRPr lang="en-US"/>
        </a:p>
      </dgm:t>
    </dgm:pt>
    <dgm:pt modelId="{BEB74100-ECBC-493E-91E3-2DA209E8BDB7}" type="parTrans" cxnId="{243028C0-A184-4615-9C45-E28D729F2B74}">
      <dgm:prSet/>
      <dgm:spPr/>
      <dgm:t>
        <a:bodyPr/>
        <a:lstStyle/>
        <a:p>
          <a:endParaRPr lang="en-US"/>
        </a:p>
      </dgm:t>
    </dgm:pt>
    <dgm:pt modelId="{3F6D2FD0-4899-408A-ADCD-D63E136EF254}" type="sibTrans" cxnId="{243028C0-A184-4615-9C45-E28D729F2B74}">
      <dgm:prSet/>
      <dgm:spPr/>
      <dgm:t>
        <a:bodyPr/>
        <a:lstStyle/>
        <a:p>
          <a:endParaRPr lang="en-US"/>
        </a:p>
      </dgm:t>
    </dgm:pt>
    <dgm:pt modelId="{B2552C76-B3F6-426E-9223-7CF04ECBE453}">
      <dgm:prSet/>
      <dgm:spPr/>
      <dgm:t>
        <a:bodyPr/>
        <a:lstStyle/>
        <a:p>
          <a:r>
            <a:rPr lang="nl-BE" dirty="0"/>
            <a:t>Je gaat mensen mijden of spreekt alleen af met ‘drink vrienden’</a:t>
          </a:r>
          <a:endParaRPr lang="en-US" dirty="0"/>
        </a:p>
      </dgm:t>
    </dgm:pt>
    <dgm:pt modelId="{417CCA7B-F2EC-4D3A-8106-B97E7D2000F8}" type="parTrans" cxnId="{ED284DBE-459D-4B12-A042-25773517EDB9}">
      <dgm:prSet/>
      <dgm:spPr/>
      <dgm:t>
        <a:bodyPr/>
        <a:lstStyle/>
        <a:p>
          <a:endParaRPr lang="en-US"/>
        </a:p>
      </dgm:t>
    </dgm:pt>
    <dgm:pt modelId="{26F0D115-60F3-4C6E-A7A5-CB4DE08BD632}" type="sibTrans" cxnId="{ED284DBE-459D-4B12-A042-25773517EDB9}">
      <dgm:prSet/>
      <dgm:spPr/>
      <dgm:t>
        <a:bodyPr/>
        <a:lstStyle/>
        <a:p>
          <a:endParaRPr lang="en-US"/>
        </a:p>
      </dgm:t>
    </dgm:pt>
    <dgm:pt modelId="{747B2E58-EAC4-4B0A-9C50-FDE0D99F18D4}">
      <dgm:prSet/>
      <dgm:spPr/>
      <dgm:t>
        <a:bodyPr/>
        <a:lstStyle/>
        <a:p>
          <a:r>
            <a:rPr lang="nl-BE"/>
            <a:t>Er ontstaan spanningen en ruzies </a:t>
          </a:r>
          <a:endParaRPr lang="en-US"/>
        </a:p>
      </dgm:t>
    </dgm:pt>
    <dgm:pt modelId="{6C56579A-9B90-4E81-936B-3624BC174050}" type="parTrans" cxnId="{20509CB5-BB1E-47A6-81EA-BC877899F2F8}">
      <dgm:prSet/>
      <dgm:spPr/>
      <dgm:t>
        <a:bodyPr/>
        <a:lstStyle/>
        <a:p>
          <a:endParaRPr lang="en-US"/>
        </a:p>
      </dgm:t>
    </dgm:pt>
    <dgm:pt modelId="{1704D9DB-DF09-49B3-954C-05B96C16013A}" type="sibTrans" cxnId="{20509CB5-BB1E-47A6-81EA-BC877899F2F8}">
      <dgm:prSet/>
      <dgm:spPr/>
      <dgm:t>
        <a:bodyPr/>
        <a:lstStyle/>
        <a:p>
          <a:endParaRPr lang="en-US"/>
        </a:p>
      </dgm:t>
    </dgm:pt>
    <dgm:pt modelId="{A8C224A5-0E0A-4B37-9F31-CC22D8B05BAB}">
      <dgm:prSet/>
      <dgm:spPr/>
      <dgm:t>
        <a:bodyPr/>
        <a:lstStyle/>
        <a:p>
          <a:r>
            <a:rPr lang="nl-BE"/>
            <a:t>Gerechtelijke problemen (vechtpartijen, dronken auto rijden..)</a:t>
          </a:r>
          <a:endParaRPr lang="en-US"/>
        </a:p>
      </dgm:t>
    </dgm:pt>
    <dgm:pt modelId="{6B598CD0-1527-4E4B-AE8E-9E81B6B105D0}" type="parTrans" cxnId="{56FC2A3D-C7CC-41F1-84A0-EF286A170AF2}">
      <dgm:prSet/>
      <dgm:spPr/>
      <dgm:t>
        <a:bodyPr/>
        <a:lstStyle/>
        <a:p>
          <a:endParaRPr lang="en-US"/>
        </a:p>
      </dgm:t>
    </dgm:pt>
    <dgm:pt modelId="{2BC1D9E5-7039-40D3-9902-DBC9AD797313}" type="sibTrans" cxnId="{56FC2A3D-C7CC-41F1-84A0-EF286A170AF2}">
      <dgm:prSet/>
      <dgm:spPr/>
      <dgm:t>
        <a:bodyPr/>
        <a:lstStyle/>
        <a:p>
          <a:endParaRPr lang="en-US"/>
        </a:p>
      </dgm:t>
    </dgm:pt>
    <dgm:pt modelId="{489E0BDB-77BA-495C-A483-EB468285E37C}">
      <dgm:prSet/>
      <dgm:spPr/>
      <dgm:t>
        <a:bodyPr/>
        <a:lstStyle/>
        <a:p>
          <a:r>
            <a:rPr lang="nl-BE"/>
            <a:t>Financiële problemen </a:t>
          </a:r>
          <a:endParaRPr lang="en-US"/>
        </a:p>
      </dgm:t>
    </dgm:pt>
    <dgm:pt modelId="{DCA333B7-6637-44BA-8D64-BFAC1B7F515E}" type="parTrans" cxnId="{7237F81C-5ED6-4FEF-9486-342D56B213AC}">
      <dgm:prSet/>
      <dgm:spPr/>
      <dgm:t>
        <a:bodyPr/>
        <a:lstStyle/>
        <a:p>
          <a:endParaRPr lang="en-US"/>
        </a:p>
      </dgm:t>
    </dgm:pt>
    <dgm:pt modelId="{F5661DE5-A12A-4EDB-8DE2-4428F79394A8}" type="sibTrans" cxnId="{7237F81C-5ED6-4FEF-9486-342D56B213AC}">
      <dgm:prSet/>
      <dgm:spPr/>
      <dgm:t>
        <a:bodyPr/>
        <a:lstStyle/>
        <a:p>
          <a:endParaRPr lang="en-US"/>
        </a:p>
      </dgm:t>
    </dgm:pt>
    <dgm:pt modelId="{55EB0838-9A6B-4735-B509-F4D4614F3D2B}" type="pres">
      <dgm:prSet presAssocID="{3E9CB6B8-835C-4702-AD38-EA56F907FBC3}" presName="diagram" presStyleCnt="0">
        <dgm:presLayoutVars>
          <dgm:dir/>
          <dgm:resizeHandles val="exact"/>
        </dgm:presLayoutVars>
      </dgm:prSet>
      <dgm:spPr/>
    </dgm:pt>
    <dgm:pt modelId="{30819A59-96C7-4C44-83D5-8CD8BA67699E}" type="pres">
      <dgm:prSet presAssocID="{6AC9BF1A-3F84-4E7C-857E-26E657F6B76E}" presName="node" presStyleLbl="node1" presStyleIdx="0" presStyleCnt="6">
        <dgm:presLayoutVars>
          <dgm:bulletEnabled val="1"/>
        </dgm:presLayoutVars>
      </dgm:prSet>
      <dgm:spPr/>
    </dgm:pt>
    <dgm:pt modelId="{6E1F7447-DDC9-4CBF-AD90-0FEC4E754F4F}" type="pres">
      <dgm:prSet presAssocID="{9370DCE4-9CAA-41C0-8AF4-AE4090B37EDD}" presName="sibTrans" presStyleCnt="0"/>
      <dgm:spPr/>
    </dgm:pt>
    <dgm:pt modelId="{7DB7AA4B-A11C-44E7-AC62-89234D878243}" type="pres">
      <dgm:prSet presAssocID="{99445AA4-8490-44B3-B591-C8CA0B833AD7}" presName="node" presStyleLbl="node1" presStyleIdx="1" presStyleCnt="6">
        <dgm:presLayoutVars>
          <dgm:bulletEnabled val="1"/>
        </dgm:presLayoutVars>
      </dgm:prSet>
      <dgm:spPr/>
    </dgm:pt>
    <dgm:pt modelId="{ADAA2AF6-DFC8-459E-A9DC-B505828ABCFE}" type="pres">
      <dgm:prSet presAssocID="{3F6D2FD0-4899-408A-ADCD-D63E136EF254}" presName="sibTrans" presStyleCnt="0"/>
      <dgm:spPr/>
    </dgm:pt>
    <dgm:pt modelId="{B123F567-DDD5-435E-B4A4-78151E208B3A}" type="pres">
      <dgm:prSet presAssocID="{B2552C76-B3F6-426E-9223-7CF04ECBE453}" presName="node" presStyleLbl="node1" presStyleIdx="2" presStyleCnt="6">
        <dgm:presLayoutVars>
          <dgm:bulletEnabled val="1"/>
        </dgm:presLayoutVars>
      </dgm:prSet>
      <dgm:spPr/>
    </dgm:pt>
    <dgm:pt modelId="{5DB95644-7C28-4194-972F-10431314984A}" type="pres">
      <dgm:prSet presAssocID="{26F0D115-60F3-4C6E-A7A5-CB4DE08BD632}" presName="sibTrans" presStyleCnt="0"/>
      <dgm:spPr/>
    </dgm:pt>
    <dgm:pt modelId="{DB1513A1-1874-4850-B9A0-CF21DCAF4966}" type="pres">
      <dgm:prSet presAssocID="{747B2E58-EAC4-4B0A-9C50-FDE0D99F18D4}" presName="node" presStyleLbl="node1" presStyleIdx="3" presStyleCnt="6">
        <dgm:presLayoutVars>
          <dgm:bulletEnabled val="1"/>
        </dgm:presLayoutVars>
      </dgm:prSet>
      <dgm:spPr/>
    </dgm:pt>
    <dgm:pt modelId="{1F441BCD-CC96-42A6-9CFA-19078073F6CC}" type="pres">
      <dgm:prSet presAssocID="{1704D9DB-DF09-49B3-954C-05B96C16013A}" presName="sibTrans" presStyleCnt="0"/>
      <dgm:spPr/>
    </dgm:pt>
    <dgm:pt modelId="{EC8EE2EC-CD1D-44A2-9C85-533BD72C736E}" type="pres">
      <dgm:prSet presAssocID="{A8C224A5-0E0A-4B37-9F31-CC22D8B05BAB}" presName="node" presStyleLbl="node1" presStyleIdx="4" presStyleCnt="6">
        <dgm:presLayoutVars>
          <dgm:bulletEnabled val="1"/>
        </dgm:presLayoutVars>
      </dgm:prSet>
      <dgm:spPr/>
    </dgm:pt>
    <dgm:pt modelId="{36E6A640-8E5F-4642-9C03-DEBACDC95754}" type="pres">
      <dgm:prSet presAssocID="{2BC1D9E5-7039-40D3-9902-DBC9AD797313}" presName="sibTrans" presStyleCnt="0"/>
      <dgm:spPr/>
    </dgm:pt>
    <dgm:pt modelId="{E8357B84-5792-412E-8509-8F1705F6F03F}" type="pres">
      <dgm:prSet presAssocID="{489E0BDB-77BA-495C-A483-EB468285E37C}" presName="node" presStyleLbl="node1" presStyleIdx="5" presStyleCnt="6">
        <dgm:presLayoutVars>
          <dgm:bulletEnabled val="1"/>
        </dgm:presLayoutVars>
      </dgm:prSet>
      <dgm:spPr/>
    </dgm:pt>
  </dgm:ptLst>
  <dgm:cxnLst>
    <dgm:cxn modelId="{7237F81C-5ED6-4FEF-9486-342D56B213AC}" srcId="{3E9CB6B8-835C-4702-AD38-EA56F907FBC3}" destId="{489E0BDB-77BA-495C-A483-EB468285E37C}" srcOrd="5" destOrd="0" parTransId="{DCA333B7-6637-44BA-8D64-BFAC1B7F515E}" sibTransId="{F5661DE5-A12A-4EDB-8DE2-4428F79394A8}"/>
    <dgm:cxn modelId="{56FC2A3D-C7CC-41F1-84A0-EF286A170AF2}" srcId="{3E9CB6B8-835C-4702-AD38-EA56F907FBC3}" destId="{A8C224A5-0E0A-4B37-9F31-CC22D8B05BAB}" srcOrd="4" destOrd="0" parTransId="{6B598CD0-1527-4E4B-AE8E-9E81B6B105D0}" sibTransId="{2BC1D9E5-7039-40D3-9902-DBC9AD797313}"/>
    <dgm:cxn modelId="{86B0D962-8E6F-40E6-B9D7-2D11D6250251}" type="presOf" srcId="{3E9CB6B8-835C-4702-AD38-EA56F907FBC3}" destId="{55EB0838-9A6B-4735-B509-F4D4614F3D2B}" srcOrd="0" destOrd="0" presId="urn:microsoft.com/office/officeart/2005/8/layout/default"/>
    <dgm:cxn modelId="{A2AB6F64-ABE5-4D38-9D6A-64C8F3BA83CF}" type="presOf" srcId="{B2552C76-B3F6-426E-9223-7CF04ECBE453}" destId="{B123F567-DDD5-435E-B4A4-78151E208B3A}" srcOrd="0" destOrd="0" presId="urn:microsoft.com/office/officeart/2005/8/layout/default"/>
    <dgm:cxn modelId="{0D467F8D-01B1-43D4-B267-C4329A7CD9A0}" type="presOf" srcId="{747B2E58-EAC4-4B0A-9C50-FDE0D99F18D4}" destId="{DB1513A1-1874-4850-B9A0-CF21DCAF4966}" srcOrd="0" destOrd="0" presId="urn:microsoft.com/office/officeart/2005/8/layout/default"/>
    <dgm:cxn modelId="{20509CB5-BB1E-47A6-81EA-BC877899F2F8}" srcId="{3E9CB6B8-835C-4702-AD38-EA56F907FBC3}" destId="{747B2E58-EAC4-4B0A-9C50-FDE0D99F18D4}" srcOrd="3" destOrd="0" parTransId="{6C56579A-9B90-4E81-936B-3624BC174050}" sibTransId="{1704D9DB-DF09-49B3-954C-05B96C16013A}"/>
    <dgm:cxn modelId="{ED284DBE-459D-4B12-A042-25773517EDB9}" srcId="{3E9CB6B8-835C-4702-AD38-EA56F907FBC3}" destId="{B2552C76-B3F6-426E-9223-7CF04ECBE453}" srcOrd="2" destOrd="0" parTransId="{417CCA7B-F2EC-4D3A-8106-B97E7D2000F8}" sibTransId="{26F0D115-60F3-4C6E-A7A5-CB4DE08BD632}"/>
    <dgm:cxn modelId="{243028C0-A184-4615-9C45-E28D729F2B74}" srcId="{3E9CB6B8-835C-4702-AD38-EA56F907FBC3}" destId="{99445AA4-8490-44B3-B591-C8CA0B833AD7}" srcOrd="1" destOrd="0" parTransId="{BEB74100-ECBC-493E-91E3-2DA209E8BDB7}" sibTransId="{3F6D2FD0-4899-408A-ADCD-D63E136EF254}"/>
    <dgm:cxn modelId="{39AB2AC0-6A55-43AA-9C68-2E9D6B7DAA75}" type="presOf" srcId="{99445AA4-8490-44B3-B591-C8CA0B833AD7}" destId="{7DB7AA4B-A11C-44E7-AC62-89234D878243}" srcOrd="0" destOrd="0" presId="urn:microsoft.com/office/officeart/2005/8/layout/default"/>
    <dgm:cxn modelId="{DBA9D3C0-C174-4DBA-BBB2-E4223BC1CDC8}" srcId="{3E9CB6B8-835C-4702-AD38-EA56F907FBC3}" destId="{6AC9BF1A-3F84-4E7C-857E-26E657F6B76E}" srcOrd="0" destOrd="0" parTransId="{DA90DCDB-3404-4CEB-B096-8770E4D7CC61}" sibTransId="{9370DCE4-9CAA-41C0-8AF4-AE4090B37EDD}"/>
    <dgm:cxn modelId="{10C0E1DF-FAC9-4B26-B9BF-13830F38922C}" type="presOf" srcId="{489E0BDB-77BA-495C-A483-EB468285E37C}" destId="{E8357B84-5792-412E-8509-8F1705F6F03F}" srcOrd="0" destOrd="0" presId="urn:microsoft.com/office/officeart/2005/8/layout/default"/>
    <dgm:cxn modelId="{DD4A45E4-D0F5-480B-82D9-C432CB00BCAA}" type="presOf" srcId="{6AC9BF1A-3F84-4E7C-857E-26E657F6B76E}" destId="{30819A59-96C7-4C44-83D5-8CD8BA67699E}" srcOrd="0" destOrd="0" presId="urn:microsoft.com/office/officeart/2005/8/layout/default"/>
    <dgm:cxn modelId="{0B0DDBEB-7D71-4DC7-AB0C-B722407B63CF}" type="presOf" srcId="{A8C224A5-0E0A-4B37-9F31-CC22D8B05BAB}" destId="{EC8EE2EC-CD1D-44A2-9C85-533BD72C736E}" srcOrd="0" destOrd="0" presId="urn:microsoft.com/office/officeart/2005/8/layout/default"/>
    <dgm:cxn modelId="{15BDD9C1-AFC1-46B0-A0CE-DEAA83439298}" type="presParOf" srcId="{55EB0838-9A6B-4735-B509-F4D4614F3D2B}" destId="{30819A59-96C7-4C44-83D5-8CD8BA67699E}" srcOrd="0" destOrd="0" presId="urn:microsoft.com/office/officeart/2005/8/layout/default"/>
    <dgm:cxn modelId="{5A49EA00-C25B-4D1F-893C-30782BBCD77B}" type="presParOf" srcId="{55EB0838-9A6B-4735-B509-F4D4614F3D2B}" destId="{6E1F7447-DDC9-4CBF-AD90-0FEC4E754F4F}" srcOrd="1" destOrd="0" presId="urn:microsoft.com/office/officeart/2005/8/layout/default"/>
    <dgm:cxn modelId="{DF48F324-F80C-454B-845C-65735F07FF54}" type="presParOf" srcId="{55EB0838-9A6B-4735-B509-F4D4614F3D2B}" destId="{7DB7AA4B-A11C-44E7-AC62-89234D878243}" srcOrd="2" destOrd="0" presId="urn:microsoft.com/office/officeart/2005/8/layout/default"/>
    <dgm:cxn modelId="{BAC2ADAA-EB94-4BCA-9D5A-F9D8999A600F}" type="presParOf" srcId="{55EB0838-9A6B-4735-B509-F4D4614F3D2B}" destId="{ADAA2AF6-DFC8-459E-A9DC-B505828ABCFE}" srcOrd="3" destOrd="0" presId="urn:microsoft.com/office/officeart/2005/8/layout/default"/>
    <dgm:cxn modelId="{C6074D5C-62E1-4748-BA37-868B98B39B0D}" type="presParOf" srcId="{55EB0838-9A6B-4735-B509-F4D4614F3D2B}" destId="{B123F567-DDD5-435E-B4A4-78151E208B3A}" srcOrd="4" destOrd="0" presId="urn:microsoft.com/office/officeart/2005/8/layout/default"/>
    <dgm:cxn modelId="{53C076F2-0974-4C5F-B478-7400BC82F974}" type="presParOf" srcId="{55EB0838-9A6B-4735-B509-F4D4614F3D2B}" destId="{5DB95644-7C28-4194-972F-10431314984A}" srcOrd="5" destOrd="0" presId="urn:microsoft.com/office/officeart/2005/8/layout/default"/>
    <dgm:cxn modelId="{25E10AC6-A334-45F7-98FE-DB210E1B03F3}" type="presParOf" srcId="{55EB0838-9A6B-4735-B509-F4D4614F3D2B}" destId="{DB1513A1-1874-4850-B9A0-CF21DCAF4966}" srcOrd="6" destOrd="0" presId="urn:microsoft.com/office/officeart/2005/8/layout/default"/>
    <dgm:cxn modelId="{D7D8BAF1-475B-40A7-9D03-57726BC406A1}" type="presParOf" srcId="{55EB0838-9A6B-4735-B509-F4D4614F3D2B}" destId="{1F441BCD-CC96-42A6-9CFA-19078073F6CC}" srcOrd="7" destOrd="0" presId="urn:microsoft.com/office/officeart/2005/8/layout/default"/>
    <dgm:cxn modelId="{6FDE8D75-54BC-4CB8-981A-B234EB753386}" type="presParOf" srcId="{55EB0838-9A6B-4735-B509-F4D4614F3D2B}" destId="{EC8EE2EC-CD1D-44A2-9C85-533BD72C736E}" srcOrd="8" destOrd="0" presId="urn:microsoft.com/office/officeart/2005/8/layout/default"/>
    <dgm:cxn modelId="{502AFBEA-ED7A-48EF-B330-E75CB4D90CC7}" type="presParOf" srcId="{55EB0838-9A6B-4735-B509-F4D4614F3D2B}" destId="{36E6A640-8E5F-4642-9C03-DEBACDC95754}" srcOrd="9" destOrd="0" presId="urn:microsoft.com/office/officeart/2005/8/layout/default"/>
    <dgm:cxn modelId="{0EEB684E-2355-4413-AED3-FCF5BC6238DB}" type="presParOf" srcId="{55EB0838-9A6B-4735-B509-F4D4614F3D2B}" destId="{E8357B84-5792-412E-8509-8F1705F6F0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9FE9E-16A0-47C4-A55A-71B2101C7EF7}">
      <dsp:nvSpPr>
        <dsp:cNvPr id="0" name=""/>
        <dsp:cNvSpPr/>
      </dsp:nvSpPr>
      <dsp:spPr>
        <a:xfrm>
          <a:off x="0" y="893603"/>
          <a:ext cx="6171948" cy="16497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E5AC6-6885-4CE9-BFDB-49F9928A0FE3}">
      <dsp:nvSpPr>
        <dsp:cNvPr id="0" name=""/>
        <dsp:cNvSpPr/>
      </dsp:nvSpPr>
      <dsp:spPr>
        <a:xfrm>
          <a:off x="499043" y="1264792"/>
          <a:ext cx="907351" cy="907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7D79-EA22-4844-A7F6-872DED6870C9}">
      <dsp:nvSpPr>
        <dsp:cNvPr id="0" name=""/>
        <dsp:cNvSpPr/>
      </dsp:nvSpPr>
      <dsp:spPr>
        <a:xfrm>
          <a:off x="1905438" y="893603"/>
          <a:ext cx="4266509" cy="164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96" tIns="174596" rIns="174596" bIns="1745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= Verantwoordelijk voor automatische functies zoals ademhalen, hartslag,.. </a:t>
          </a:r>
          <a:endParaRPr lang="en-US" sz="2500" kern="1200" dirty="0"/>
        </a:p>
      </dsp:txBody>
      <dsp:txXfrm>
        <a:off x="1905438" y="893603"/>
        <a:ext cx="4266509" cy="1649730"/>
      </dsp:txXfrm>
    </dsp:sp>
    <dsp:sp modelId="{C87C2F47-D902-4173-90FD-DF250B57B4B9}">
      <dsp:nvSpPr>
        <dsp:cNvPr id="0" name=""/>
        <dsp:cNvSpPr/>
      </dsp:nvSpPr>
      <dsp:spPr>
        <a:xfrm>
          <a:off x="0" y="2955766"/>
          <a:ext cx="6171948" cy="16497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C3CD8-C0B3-4FC6-B4AF-F0E4E272C63B}">
      <dsp:nvSpPr>
        <dsp:cNvPr id="0" name=""/>
        <dsp:cNvSpPr/>
      </dsp:nvSpPr>
      <dsp:spPr>
        <a:xfrm>
          <a:off x="499043" y="3326955"/>
          <a:ext cx="907351" cy="907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98DCE-6A5D-424A-AD52-8D5275FBF3A2}">
      <dsp:nvSpPr>
        <dsp:cNvPr id="0" name=""/>
        <dsp:cNvSpPr/>
      </dsp:nvSpPr>
      <dsp:spPr>
        <a:xfrm>
          <a:off x="1905438" y="2955766"/>
          <a:ext cx="4266509" cy="164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96" tIns="174596" rIns="174596" bIns="1745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Gevolg: Door te veel alcohol kan dit gedeelte verdoofd worden waardoor de persoon in coma geraakt. </a:t>
          </a:r>
          <a:endParaRPr lang="en-US" sz="2500" kern="1200" dirty="0"/>
        </a:p>
      </dsp:txBody>
      <dsp:txXfrm>
        <a:off x="1905438" y="2955766"/>
        <a:ext cx="4266509" cy="1649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E0C0-A284-4983-B7D0-7688784EFF64}">
      <dsp:nvSpPr>
        <dsp:cNvPr id="0" name=""/>
        <dsp:cNvSpPr/>
      </dsp:nvSpPr>
      <dsp:spPr>
        <a:xfrm>
          <a:off x="0" y="227084"/>
          <a:ext cx="6581776" cy="775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Uitdroging van het lichaam (kater)</a:t>
          </a:r>
          <a:endParaRPr lang="en-US" sz="3400" kern="1200"/>
        </a:p>
      </dsp:txBody>
      <dsp:txXfrm>
        <a:off x="37867" y="264951"/>
        <a:ext cx="6506042" cy="699976"/>
      </dsp:txXfrm>
    </dsp:sp>
    <dsp:sp modelId="{CFA91CB2-440C-4D5D-BC23-F4623DF7006B}">
      <dsp:nvSpPr>
        <dsp:cNvPr id="0" name=""/>
        <dsp:cNvSpPr/>
      </dsp:nvSpPr>
      <dsp:spPr>
        <a:xfrm>
          <a:off x="0" y="1100714"/>
          <a:ext cx="6581776" cy="775710"/>
        </a:xfrm>
        <a:prstGeom prst="roundRect">
          <a:avLst/>
        </a:prstGeom>
        <a:solidFill>
          <a:schemeClr val="accent5">
            <a:hueOff val="2208089"/>
            <a:satOff val="7189"/>
            <a:lumOff val="2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Hoofdpijn</a:t>
          </a:r>
          <a:endParaRPr lang="en-US" sz="3400" kern="1200"/>
        </a:p>
      </dsp:txBody>
      <dsp:txXfrm>
        <a:off x="37867" y="1138581"/>
        <a:ext cx="6506042" cy="699976"/>
      </dsp:txXfrm>
    </dsp:sp>
    <dsp:sp modelId="{E6741EDE-C639-4D2C-896C-775A9B459AEC}">
      <dsp:nvSpPr>
        <dsp:cNvPr id="0" name=""/>
        <dsp:cNvSpPr/>
      </dsp:nvSpPr>
      <dsp:spPr>
        <a:xfrm>
          <a:off x="0" y="1974344"/>
          <a:ext cx="6581776" cy="775710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Misselijkheid en overgeven </a:t>
          </a:r>
          <a:endParaRPr lang="en-US" sz="3400" kern="1200"/>
        </a:p>
      </dsp:txBody>
      <dsp:txXfrm>
        <a:off x="37867" y="2012211"/>
        <a:ext cx="6506042" cy="699976"/>
      </dsp:txXfrm>
    </dsp:sp>
    <dsp:sp modelId="{66CD4B59-00D8-461D-900F-E4764E4034ED}">
      <dsp:nvSpPr>
        <dsp:cNvPr id="0" name=""/>
        <dsp:cNvSpPr/>
      </dsp:nvSpPr>
      <dsp:spPr>
        <a:xfrm>
          <a:off x="0" y="2847974"/>
          <a:ext cx="6581776" cy="775710"/>
        </a:xfrm>
        <a:prstGeom prst="roundRect">
          <a:avLst/>
        </a:prstGeom>
        <a:solidFill>
          <a:schemeClr val="accent5">
            <a:hueOff val="6624266"/>
            <a:satOff val="21568"/>
            <a:lumOff val="7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Black out</a:t>
          </a:r>
          <a:endParaRPr lang="en-US" sz="3400" kern="1200"/>
        </a:p>
      </dsp:txBody>
      <dsp:txXfrm>
        <a:off x="37867" y="2885841"/>
        <a:ext cx="6506042" cy="699976"/>
      </dsp:txXfrm>
    </dsp:sp>
    <dsp:sp modelId="{06D51489-8DF3-4DCA-B678-2963F07FC575}">
      <dsp:nvSpPr>
        <dsp:cNvPr id="0" name=""/>
        <dsp:cNvSpPr/>
      </dsp:nvSpPr>
      <dsp:spPr>
        <a:xfrm>
          <a:off x="0" y="3721605"/>
          <a:ext cx="6581776" cy="775710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Alcoholvergiftiging </a:t>
          </a:r>
          <a:endParaRPr lang="en-US" sz="3400" kern="1200"/>
        </a:p>
      </dsp:txBody>
      <dsp:txXfrm>
        <a:off x="37867" y="3759472"/>
        <a:ext cx="6506042" cy="69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C2852-4DEE-463A-97E6-7A92BD6BE69A}">
      <dsp:nvSpPr>
        <dsp:cNvPr id="0" name=""/>
        <dsp:cNvSpPr/>
      </dsp:nvSpPr>
      <dsp:spPr>
        <a:xfrm>
          <a:off x="1306" y="0"/>
          <a:ext cx="5096898" cy="41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374" tIns="330200" rIns="39737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Alcohol prikkelt het maagslijmvlies en er wordt meer maagzuur geproduceerd </a:t>
          </a:r>
          <a:r>
            <a:rPr lang="nl-BE" sz="2600" kern="1200">
              <a:sym typeface="Wingdings" panose="05000000000000000000" pitchFamily="2" charset="2"/>
            </a:rPr>
            <a:t></a:t>
          </a:r>
          <a:r>
            <a:rPr lang="nl-BE" sz="2600" kern="1200"/>
            <a:t> aanleiding tot maaglast</a:t>
          </a:r>
          <a:endParaRPr lang="en-US" sz="2600" kern="1200"/>
        </a:p>
      </dsp:txBody>
      <dsp:txXfrm>
        <a:off x="1306" y="1558254"/>
        <a:ext cx="5096898" cy="2460402"/>
      </dsp:txXfrm>
    </dsp:sp>
    <dsp:sp modelId="{084F9B3C-50A2-4A6D-9FC0-78B0596C97D3}">
      <dsp:nvSpPr>
        <dsp:cNvPr id="0" name=""/>
        <dsp:cNvSpPr/>
      </dsp:nvSpPr>
      <dsp:spPr>
        <a:xfrm>
          <a:off x="1934655" y="410066"/>
          <a:ext cx="1230201" cy="123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11" tIns="12700" rIns="9591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14814" y="590225"/>
        <a:ext cx="869883" cy="869883"/>
      </dsp:txXfrm>
    </dsp:sp>
    <dsp:sp modelId="{5B303A07-F2D2-4711-82C5-EC3A695ADFC4}">
      <dsp:nvSpPr>
        <dsp:cNvPr id="0" name=""/>
        <dsp:cNvSpPr/>
      </dsp:nvSpPr>
      <dsp:spPr>
        <a:xfrm>
          <a:off x="1306" y="4100598"/>
          <a:ext cx="509689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64C2-EF31-4DB2-8D3C-CD7D22F7807E}">
      <dsp:nvSpPr>
        <dsp:cNvPr id="0" name=""/>
        <dsp:cNvSpPr/>
      </dsp:nvSpPr>
      <dsp:spPr>
        <a:xfrm>
          <a:off x="5607894" y="0"/>
          <a:ext cx="5096898" cy="41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374" tIns="330200" rIns="39737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Omdat de zuurproductie in de maag stijgt kan dit leiden tot een maagontseking. </a:t>
          </a:r>
          <a:endParaRPr lang="en-US" sz="2600" kern="1200"/>
        </a:p>
      </dsp:txBody>
      <dsp:txXfrm>
        <a:off x="5607894" y="1558254"/>
        <a:ext cx="5096898" cy="2460402"/>
      </dsp:txXfrm>
    </dsp:sp>
    <dsp:sp modelId="{53040971-0220-4079-A4ED-A5EC4ED3A836}">
      <dsp:nvSpPr>
        <dsp:cNvPr id="0" name=""/>
        <dsp:cNvSpPr/>
      </dsp:nvSpPr>
      <dsp:spPr>
        <a:xfrm>
          <a:off x="7541243" y="410066"/>
          <a:ext cx="1230201" cy="123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11" tIns="12700" rIns="9591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721402" y="590225"/>
        <a:ext cx="869883" cy="869883"/>
      </dsp:txXfrm>
    </dsp:sp>
    <dsp:sp modelId="{5A513289-E7B7-46AE-9AE8-4A6805103F2C}">
      <dsp:nvSpPr>
        <dsp:cNvPr id="0" name=""/>
        <dsp:cNvSpPr/>
      </dsp:nvSpPr>
      <dsp:spPr>
        <a:xfrm>
          <a:off x="5607894" y="4100598"/>
          <a:ext cx="509689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14BC0-08F6-4E96-B8C5-28F1CA0B17BF}">
      <dsp:nvSpPr>
        <dsp:cNvPr id="0" name=""/>
        <dsp:cNvSpPr/>
      </dsp:nvSpPr>
      <dsp:spPr>
        <a:xfrm>
          <a:off x="0" y="0"/>
          <a:ext cx="5730494" cy="972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Schakel meteen medische hulp in</a:t>
          </a:r>
          <a:endParaRPr lang="en-US" sz="2700" kern="1200"/>
        </a:p>
      </dsp:txBody>
      <dsp:txXfrm>
        <a:off x="28470" y="28470"/>
        <a:ext cx="4567846" cy="915111"/>
      </dsp:txXfrm>
    </dsp:sp>
    <dsp:sp modelId="{34F53554-98E0-4A2A-9C33-37336CDD9AC8}">
      <dsp:nvSpPr>
        <dsp:cNvPr id="0" name=""/>
        <dsp:cNvSpPr/>
      </dsp:nvSpPr>
      <dsp:spPr>
        <a:xfrm>
          <a:off x="427926" y="1107058"/>
          <a:ext cx="5730494" cy="972051"/>
        </a:xfrm>
        <a:prstGeom prst="roundRect">
          <a:avLst>
            <a:gd name="adj" fmla="val 10000"/>
          </a:avLst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Breng de persoon naar een rustige ruimte </a:t>
          </a:r>
          <a:endParaRPr lang="en-US" sz="2700" kern="1200"/>
        </a:p>
      </dsp:txBody>
      <dsp:txXfrm>
        <a:off x="456396" y="1135528"/>
        <a:ext cx="4613794" cy="915111"/>
      </dsp:txXfrm>
    </dsp:sp>
    <dsp:sp modelId="{A0DDFDEB-F9E7-4FF4-BB16-5F8CF01C167E}">
      <dsp:nvSpPr>
        <dsp:cNvPr id="0" name=""/>
        <dsp:cNvSpPr/>
      </dsp:nvSpPr>
      <dsp:spPr>
        <a:xfrm>
          <a:off x="855853" y="2214116"/>
          <a:ext cx="5730494" cy="972051"/>
        </a:xfrm>
        <a:prstGeom prst="roundRect">
          <a:avLst>
            <a:gd name="adj" fmla="val 10000"/>
          </a:avLst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Blijf spreken tegen de persoon </a:t>
          </a:r>
          <a:endParaRPr lang="en-US" sz="2700" kern="1200"/>
        </a:p>
      </dsp:txBody>
      <dsp:txXfrm>
        <a:off x="884323" y="2242586"/>
        <a:ext cx="4613794" cy="915111"/>
      </dsp:txXfrm>
    </dsp:sp>
    <dsp:sp modelId="{969B5A9A-822F-4397-83D7-D142FF7204A9}">
      <dsp:nvSpPr>
        <dsp:cNvPr id="0" name=""/>
        <dsp:cNvSpPr/>
      </dsp:nvSpPr>
      <dsp:spPr>
        <a:xfrm>
          <a:off x="1283779" y="3321174"/>
          <a:ext cx="5730494" cy="972051"/>
        </a:xfrm>
        <a:prstGeom prst="roundRect">
          <a:avLst>
            <a:gd name="adj" fmla="val 10000"/>
          </a:avLst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Eventueel stabiele zijligging </a:t>
          </a:r>
          <a:endParaRPr lang="en-US" sz="2700" kern="1200"/>
        </a:p>
      </dsp:txBody>
      <dsp:txXfrm>
        <a:off x="1312249" y="3349644"/>
        <a:ext cx="4613794" cy="915111"/>
      </dsp:txXfrm>
    </dsp:sp>
    <dsp:sp modelId="{DE025539-EFF8-4520-8C72-B080B41F5D3B}">
      <dsp:nvSpPr>
        <dsp:cNvPr id="0" name=""/>
        <dsp:cNvSpPr/>
      </dsp:nvSpPr>
      <dsp:spPr>
        <a:xfrm>
          <a:off x="1711706" y="4428232"/>
          <a:ext cx="5730494" cy="972051"/>
        </a:xfrm>
        <a:prstGeom prst="roundRect">
          <a:avLst>
            <a:gd name="adj" fmla="val 10000"/>
          </a:avLst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Laat de persoon niet alleen </a:t>
          </a:r>
          <a:endParaRPr lang="en-US" sz="2700" kern="1200"/>
        </a:p>
      </dsp:txBody>
      <dsp:txXfrm>
        <a:off x="1740176" y="4456702"/>
        <a:ext cx="4613794" cy="915111"/>
      </dsp:txXfrm>
    </dsp:sp>
    <dsp:sp modelId="{5A4F088F-D551-4750-A19E-6B3BD6C3C4F1}">
      <dsp:nvSpPr>
        <dsp:cNvPr id="0" name=""/>
        <dsp:cNvSpPr/>
      </dsp:nvSpPr>
      <dsp:spPr>
        <a:xfrm>
          <a:off x="5098661" y="710137"/>
          <a:ext cx="631833" cy="631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240823" y="710137"/>
        <a:ext cx="347509" cy="475454"/>
      </dsp:txXfrm>
    </dsp:sp>
    <dsp:sp modelId="{C6BC99A5-787F-4A07-92FE-5F424EF18085}">
      <dsp:nvSpPr>
        <dsp:cNvPr id="0" name=""/>
        <dsp:cNvSpPr/>
      </dsp:nvSpPr>
      <dsp:spPr>
        <a:xfrm>
          <a:off x="5526588" y="1817195"/>
          <a:ext cx="631833" cy="631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41"/>
            <a:satOff val="-18222"/>
            <a:lumOff val="-1882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11941"/>
              <a:satOff val="-18222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668750" y="1817195"/>
        <a:ext cx="347509" cy="475454"/>
      </dsp:txXfrm>
    </dsp:sp>
    <dsp:sp modelId="{693F3AA6-77D1-4A67-A200-71FD2E0FD4B7}">
      <dsp:nvSpPr>
        <dsp:cNvPr id="0" name=""/>
        <dsp:cNvSpPr/>
      </dsp:nvSpPr>
      <dsp:spPr>
        <a:xfrm>
          <a:off x="5954514" y="2908052"/>
          <a:ext cx="631833" cy="631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3882"/>
            <a:satOff val="-36445"/>
            <a:lumOff val="-3764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23882"/>
              <a:satOff val="-36445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096676" y="2908052"/>
        <a:ext cx="347509" cy="475454"/>
      </dsp:txXfrm>
    </dsp:sp>
    <dsp:sp modelId="{29058ED0-3538-4EAB-B096-6DEB45CDC716}">
      <dsp:nvSpPr>
        <dsp:cNvPr id="0" name=""/>
        <dsp:cNvSpPr/>
      </dsp:nvSpPr>
      <dsp:spPr>
        <a:xfrm>
          <a:off x="6382441" y="4025911"/>
          <a:ext cx="631833" cy="631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524603" y="4025911"/>
        <a:ext cx="347509" cy="475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19A59-96C7-4C44-83D5-8CD8BA67699E}">
      <dsp:nvSpPr>
        <dsp:cNvPr id="0" name=""/>
        <dsp:cNvSpPr/>
      </dsp:nvSpPr>
      <dsp:spPr>
        <a:xfrm>
          <a:off x="810670" y="88"/>
          <a:ext cx="2362111" cy="1417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Effecten kunnen zowel positief als negatief zijn:</a:t>
          </a:r>
          <a:endParaRPr lang="en-US" sz="1900" kern="1200"/>
        </a:p>
      </dsp:txBody>
      <dsp:txXfrm>
        <a:off x="810670" y="88"/>
        <a:ext cx="2362111" cy="1417267"/>
      </dsp:txXfrm>
    </dsp:sp>
    <dsp:sp modelId="{7DB7AA4B-A11C-44E7-AC62-89234D878243}">
      <dsp:nvSpPr>
        <dsp:cNvPr id="0" name=""/>
        <dsp:cNvSpPr/>
      </dsp:nvSpPr>
      <dsp:spPr>
        <a:xfrm>
          <a:off x="3408993" y="88"/>
          <a:ext cx="2362111" cy="1417267"/>
        </a:xfrm>
        <a:prstGeom prst="rect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Je bent vlotter, zelfzekerder</a:t>
          </a:r>
          <a:endParaRPr lang="en-US" sz="1900" kern="1200"/>
        </a:p>
      </dsp:txBody>
      <dsp:txXfrm>
        <a:off x="3408993" y="88"/>
        <a:ext cx="2362111" cy="1417267"/>
      </dsp:txXfrm>
    </dsp:sp>
    <dsp:sp modelId="{B123F567-DDD5-435E-B4A4-78151E208B3A}">
      <dsp:nvSpPr>
        <dsp:cNvPr id="0" name=""/>
        <dsp:cNvSpPr/>
      </dsp:nvSpPr>
      <dsp:spPr>
        <a:xfrm>
          <a:off x="810670" y="1653566"/>
          <a:ext cx="2362111" cy="1417267"/>
        </a:xfrm>
        <a:prstGeom prst="rect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Je gaat mensen mijden of spreekt alleen af met ‘drink vrienden’</a:t>
          </a:r>
          <a:endParaRPr lang="en-US" sz="1900" kern="1200" dirty="0"/>
        </a:p>
      </dsp:txBody>
      <dsp:txXfrm>
        <a:off x="810670" y="1653566"/>
        <a:ext cx="2362111" cy="1417267"/>
      </dsp:txXfrm>
    </dsp:sp>
    <dsp:sp modelId="{DB1513A1-1874-4850-B9A0-CF21DCAF4966}">
      <dsp:nvSpPr>
        <dsp:cNvPr id="0" name=""/>
        <dsp:cNvSpPr/>
      </dsp:nvSpPr>
      <dsp:spPr>
        <a:xfrm>
          <a:off x="3408993" y="1653566"/>
          <a:ext cx="2362111" cy="1417267"/>
        </a:xfrm>
        <a:prstGeom prst="rect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Er ontstaan spanningen en ruzies </a:t>
          </a:r>
          <a:endParaRPr lang="en-US" sz="1900" kern="1200"/>
        </a:p>
      </dsp:txBody>
      <dsp:txXfrm>
        <a:off x="3408993" y="1653566"/>
        <a:ext cx="2362111" cy="1417267"/>
      </dsp:txXfrm>
    </dsp:sp>
    <dsp:sp modelId="{EC8EE2EC-CD1D-44A2-9C85-533BD72C736E}">
      <dsp:nvSpPr>
        <dsp:cNvPr id="0" name=""/>
        <dsp:cNvSpPr/>
      </dsp:nvSpPr>
      <dsp:spPr>
        <a:xfrm>
          <a:off x="810670" y="3307044"/>
          <a:ext cx="2362111" cy="1417267"/>
        </a:xfrm>
        <a:prstGeom prst="rect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Gerechtelijke problemen (vechtpartijen, dronken auto rijden..)</a:t>
          </a:r>
          <a:endParaRPr lang="en-US" sz="1900" kern="1200"/>
        </a:p>
      </dsp:txBody>
      <dsp:txXfrm>
        <a:off x="810670" y="3307044"/>
        <a:ext cx="2362111" cy="1417267"/>
      </dsp:txXfrm>
    </dsp:sp>
    <dsp:sp modelId="{E8357B84-5792-412E-8509-8F1705F6F03F}">
      <dsp:nvSpPr>
        <dsp:cNvPr id="0" name=""/>
        <dsp:cNvSpPr/>
      </dsp:nvSpPr>
      <dsp:spPr>
        <a:xfrm>
          <a:off x="3408993" y="3307044"/>
          <a:ext cx="2362111" cy="1417267"/>
        </a:xfrm>
        <a:prstGeom prst="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Financiële problemen </a:t>
          </a:r>
          <a:endParaRPr lang="en-US" sz="1900" kern="1200"/>
        </a:p>
      </dsp:txBody>
      <dsp:txXfrm>
        <a:off x="3408993" y="3307044"/>
        <a:ext cx="2362111" cy="141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C489-CF5E-435B-AEC1-08ACA65B1C84}" type="datetimeFigureOut">
              <a:rPr lang="nl-BE" smtClean="0"/>
              <a:t>4/06/2022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E4AF-C776-4ADA-98E8-E5A4EC9632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7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DDE1B-C03A-4077-8BBB-17C3FD2CA7F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76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DDE1B-C03A-4077-8BBB-17C3FD2CA7FC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661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 mannen: 6 glazen op 2 uur</a:t>
            </a:r>
          </a:p>
          <a:p>
            <a:r>
              <a:rPr lang="nl-BE" dirty="0"/>
              <a:t>Vrouwen 5 glazen 2 uur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DDE1B-C03A-4077-8BBB-17C3FD2CA7FC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330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psenweetjes.nl/gezondheid/iets-gezellig-gemaakt-gisteravond-dan-helpt-natuurlijke-middel-jou-kater-af-moet-probere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coholrehab-brighton.co.uk/alcohol/alcohol-poisoning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rstehulpwiki.nl/wiki/index.php/Stabiele_zijliggin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usonline.nl/gezondheid-en-medicijnen/alcohol-en-medicijne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BG3c1ika48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SFjG9Lpo8?feature=oembed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20/08/27/movies/the-binge-review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f9iwrHWkE?start=4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re-islam.com/het-gebied-van-de-hersenen-dat-slecht-gedrag-beheers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uroscientificallychallenged.com/blog/2014/5/23/know-your-brain-hippocampu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urologen-alrijne.nl/ziekte-info/ataxi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nhub.com/de/library/anatomie/myelencephal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vminhjerne.dk/blog/hypofyse-insufficiens-efter-hjernerystelse-ogeller-piskesm%C3%A6l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6F271-AB2E-B0DB-140F-724A37B13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nl-BE" dirty="0"/>
              <a:t>Alcohol VS hersenen</a:t>
            </a:r>
          </a:p>
        </p:txBody>
      </p:sp>
    </p:spTree>
    <p:extLst>
      <p:ext uri="{BB962C8B-B14F-4D97-AF65-F5344CB8AC3E}">
        <p14:creationId xmlns:p14="http://schemas.microsoft.com/office/powerpoint/2010/main" val="316222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371E61-A753-40F0-9FB1-6FFBEE64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73" y="152383"/>
            <a:ext cx="5510654" cy="67056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E704CE-4296-455C-90E4-47E80CFF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" y="2588954"/>
            <a:ext cx="1832473" cy="18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3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023111-561E-49A9-BF77-5F268CD1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6" y="413778"/>
            <a:ext cx="8657711" cy="4404064"/>
          </a:xfrm>
        </p:spPr>
        <p:txBody>
          <a:bodyPr>
            <a:normAutofit/>
          </a:bodyPr>
          <a:lstStyle/>
          <a:p>
            <a:r>
              <a:rPr lang="nl-BE" dirty="0"/>
              <a:t>Lichamelijke effecten van alcohol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B15316A7-B093-01C6-94E7-3CD82A10A5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Wijn met effen opvulling">
            <a:extLst>
              <a:ext uri="{FF2B5EF4-FFF2-40B4-BE49-F238E27FC236}">
                <a16:creationId xmlns:a16="http://schemas.microsoft.com/office/drawing/2014/main" id="{C1045573-E6C0-4FDA-B3BC-69BDBA4E8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7819" y="3080127"/>
            <a:ext cx="2231985" cy="22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CE5EE-50EB-42BD-AED0-9EE7C48E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nl-BE" dirty="0"/>
              <a:t>Een kater </a:t>
            </a:r>
          </a:p>
        </p:txBody>
      </p:sp>
      <p:pic>
        <p:nvPicPr>
          <p:cNvPr id="5" name="Afbeelding 4" descr="Afbeelding met fles, persoon, binnen, person&#10;&#10;Automatisch gegenereerde beschrijving">
            <a:extLst>
              <a:ext uri="{FF2B5EF4-FFF2-40B4-BE49-F238E27FC236}">
                <a16:creationId xmlns:a16="http://schemas.microsoft.com/office/drawing/2014/main" id="{EB27603A-AF2E-4F18-877A-A3F10B95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03" r="33955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4EB45-E635-46EC-B0CF-71019F42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nl-BE" dirty="0"/>
              <a:t>Alcohol stimuleert vochtafscheiding (wanneer je alcohol drinkt, zal je vaker naar het toilet moeten) </a:t>
            </a:r>
            <a:r>
              <a:rPr lang="nl-BE" dirty="0">
                <a:sym typeface="Wingdings" panose="05000000000000000000" pitchFamily="2" charset="2"/>
              </a:rPr>
              <a:t> hierdoor kan het lichaam uitdrogen. </a:t>
            </a:r>
          </a:p>
          <a:p>
            <a:r>
              <a:rPr lang="nl-BE" dirty="0">
                <a:sym typeface="Wingdings" panose="05000000000000000000" pitchFamily="2" charset="2"/>
              </a:rPr>
              <a:t>Maagslijmvlies wordt overprikkeld  misselijkheid en braakneigingen </a:t>
            </a:r>
          </a:p>
          <a:p>
            <a:r>
              <a:rPr lang="nl-BE" dirty="0">
                <a:sym typeface="Wingdings" panose="05000000000000000000" pitchFamily="2" charset="2"/>
              </a:rPr>
              <a:t>Giftige stoffen zorgen voor hoofdpijn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344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76C5E-397F-42F9-87A6-14A40FDE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5494684"/>
            <a:ext cx="10706101" cy="756996"/>
          </a:xfrm>
        </p:spPr>
        <p:txBody>
          <a:bodyPr>
            <a:normAutofit/>
          </a:bodyPr>
          <a:lstStyle/>
          <a:p>
            <a:r>
              <a:rPr lang="nl-BE" dirty="0"/>
              <a:t>Misselijkheid en overgeven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446CDEB-E98F-1544-21D7-F22F29CC31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3900" y="761999"/>
          <a:ext cx="10706100" cy="410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33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626CD-58C6-4271-9127-99D3CAA7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Black-out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DBE2D3-5C74-4C2E-A9C6-14A9FF08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Treden op na te veel drinken </a:t>
            </a:r>
            <a:r>
              <a:rPr lang="nl-BE" dirty="0">
                <a:sym typeface="Wingdings" panose="05000000000000000000" pitchFamily="2" charset="2"/>
              </a:rPr>
              <a:t> op het moment zelf lijkt er niets aan de hand, de volgende dag kan je niets of slechts enkele fragmenten herinneren</a:t>
            </a:r>
          </a:p>
          <a:p>
            <a:r>
              <a:rPr lang="nl-BE" dirty="0">
                <a:sym typeface="Wingdings" panose="05000000000000000000" pitchFamily="2" charset="2"/>
              </a:rPr>
              <a:t>Ook een black-out is een vergiftigingsverschijnsel  informatie uit het korte termijn geheugen wordt niet meer doorgegeven aan het lange termijn geheugen</a:t>
            </a:r>
          </a:p>
          <a:p>
            <a:r>
              <a:rPr lang="nl-BE" dirty="0">
                <a:sym typeface="Wingdings" panose="05000000000000000000" pitchFamily="2" charset="2"/>
              </a:rPr>
              <a:t>Regelmatig black-out?  schadelijk voor de hersenen en de geheugenwerking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038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A5E0B-F1D0-466F-A1F0-C0085D08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nl-BE" dirty="0"/>
              <a:t>Alcoholvergiftiging </a:t>
            </a:r>
          </a:p>
        </p:txBody>
      </p:sp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BBF3A511-8D0D-4926-8911-9F3F3405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81" r="26477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45C99-AC94-494D-828E-99BC57FE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nl-BE" dirty="0"/>
              <a:t>Alcoholvergiftiging komt in meerdere gradaties voor (milde vorm = black out)</a:t>
            </a:r>
          </a:p>
          <a:p>
            <a:r>
              <a:rPr lang="nl-BE" dirty="0"/>
              <a:t>Bij een zware alcoholvergiftiging is de hoeveelheid alcohol in het bloed en de hersenen zo hoog dat het zenuwstelsel verdoofd wordt</a:t>
            </a:r>
          </a:p>
          <a:p>
            <a:r>
              <a:rPr lang="nl-BE" dirty="0"/>
              <a:t>Ademhalingsstelsel kan uitvallen </a:t>
            </a:r>
            <a:r>
              <a:rPr lang="nl-BE" dirty="0">
                <a:sym typeface="Wingdings" panose="05000000000000000000" pitchFamily="2" charset="2"/>
              </a:rPr>
              <a:t> leiden tot dood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494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5CB10-A7D5-4AD9-A71F-1916C062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09601"/>
            <a:ext cx="3292476" cy="4488878"/>
          </a:xfrm>
        </p:spPr>
        <p:txBody>
          <a:bodyPr>
            <a:normAutofit/>
          </a:bodyPr>
          <a:lstStyle/>
          <a:p>
            <a:r>
              <a:rPr lang="nl-BE" dirty="0"/>
              <a:t>Wat doe je?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8B4D16E-3113-5A9C-505F-479B15C005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 descr="Afbeelding met persoon, vloer, neerleggen, liggen&#10;&#10;Automatisch gegenereerde beschrijving">
            <a:extLst>
              <a:ext uri="{FF2B5EF4-FFF2-40B4-BE49-F238E27FC236}">
                <a16:creationId xmlns:a16="http://schemas.microsoft.com/office/drawing/2014/main" id="{5B962689-4B4C-4FF7-A23E-C84E9C5AD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3793" y="2657250"/>
            <a:ext cx="3834007" cy="25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08BD9-B132-46F5-94B0-9668E875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908048"/>
            <a:ext cx="3660776" cy="4404064"/>
          </a:xfrm>
        </p:spPr>
        <p:txBody>
          <a:bodyPr>
            <a:normAutofit/>
          </a:bodyPr>
          <a:lstStyle/>
          <a:p>
            <a:r>
              <a:rPr lang="nl-BE" dirty="0"/>
              <a:t>Sociale gevolgen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66871F5-D830-ACC5-74C7-BA2E9EBA8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924732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3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5ED39-5BBC-4C42-8744-33169A8D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01" y="838200"/>
            <a:ext cx="9601200" cy="1485900"/>
          </a:xfrm>
        </p:spPr>
        <p:txBody>
          <a:bodyPr/>
          <a:lstStyle/>
          <a:p>
            <a:r>
              <a:rPr lang="nl-BE" dirty="0"/>
              <a:t>Psychische gevolgen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B6007-CF2B-4C59-B504-7D55A9F8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01" y="1958769"/>
            <a:ext cx="10691265" cy="363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Alcohol heeft een verdovende werking en wordt daarom dikwijls gebruikt als hulpmiddel bij een sombere stemming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Alcohol kan helpen op korte termijn maar is vaak nadelig op lange termijn.</a:t>
            </a:r>
          </a:p>
          <a:p>
            <a:r>
              <a:rPr lang="nl-BE" dirty="0">
                <a:sym typeface="Wingdings" panose="05000000000000000000" pitchFamily="2" charset="2"/>
              </a:rPr>
              <a:t>Alcohol onderdrukt depressieve gevoelens </a:t>
            </a:r>
          </a:p>
          <a:p>
            <a:r>
              <a:rPr lang="nl-BE" dirty="0">
                <a:sym typeface="Wingdings" panose="05000000000000000000" pitchFamily="2" charset="2"/>
              </a:rPr>
              <a:t>Agressie en impulsiviteit </a:t>
            </a:r>
          </a:p>
          <a:p>
            <a:r>
              <a:rPr lang="nl-BE" dirty="0">
                <a:sym typeface="Wingdings" panose="05000000000000000000" pitchFamily="2" charset="2"/>
              </a:rPr>
              <a:t>Angstgevoelens </a:t>
            </a:r>
          </a:p>
          <a:p>
            <a:r>
              <a:rPr lang="nl-BE" dirty="0">
                <a:sym typeface="Wingdings" panose="05000000000000000000" pitchFamily="2" charset="2"/>
              </a:rPr>
              <a:t>Vergeetachtig </a:t>
            </a:r>
          </a:p>
          <a:p>
            <a:r>
              <a:rPr lang="nl-BE" dirty="0">
                <a:sym typeface="Wingdings" panose="05000000000000000000" pitchFamily="2" charset="2"/>
              </a:rPr>
              <a:t>Slaapproblemen </a:t>
            </a:r>
          </a:p>
          <a:p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427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7F767-C174-48DB-B91D-F9ED9A5E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23657"/>
            <a:ext cx="3786178" cy="2110444"/>
          </a:xfrm>
        </p:spPr>
        <p:txBody>
          <a:bodyPr>
            <a:normAutofit/>
          </a:bodyPr>
          <a:lstStyle/>
          <a:p>
            <a:r>
              <a:rPr lang="nl-BE" dirty="0"/>
              <a:t>Combi-gebruik</a:t>
            </a:r>
          </a:p>
        </p:txBody>
      </p:sp>
      <p:pic>
        <p:nvPicPr>
          <p:cNvPr id="4" name="Afbeelding 3" descr="Afbeelding met persoon, drank&#10;&#10;Automatisch gegenereerde beschrijving">
            <a:extLst>
              <a:ext uri="{FF2B5EF4-FFF2-40B4-BE49-F238E27FC236}">
                <a16:creationId xmlns:a16="http://schemas.microsoft.com/office/drawing/2014/main" id="{A6E87595-DBE7-48AD-877D-5778CE96D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610" r="2" b="20005"/>
          <a:stretch/>
        </p:blipFill>
        <p:spPr>
          <a:xfrm>
            <a:off x="800100" y="717656"/>
            <a:ext cx="10591800" cy="30861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A0774-45DA-4893-8677-EC2B09CA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915" y="4088704"/>
            <a:ext cx="5922942" cy="21104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BE" sz="1700"/>
              <a:t>Alcohol wordt vaak gecombineerd met medicatie of drugs. Alcohol verlaagt de drempel om andere drugs te gebruiken. 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/>
          </a:p>
          <a:p>
            <a:pPr marL="0" indent="0">
              <a:lnSpc>
                <a:spcPct val="110000"/>
              </a:lnSpc>
              <a:buNone/>
            </a:pPr>
            <a:r>
              <a:rPr lang="nl-BE" sz="1700"/>
              <a:t>De gevolgen zijn vaak gevaarlijk en zeer belastend voor het hart. Best meng je niet!!</a:t>
            </a:r>
          </a:p>
        </p:txBody>
      </p:sp>
    </p:spTree>
    <p:extLst>
      <p:ext uri="{BB962C8B-B14F-4D97-AF65-F5344CB8AC3E}">
        <p14:creationId xmlns:p14="http://schemas.microsoft.com/office/powerpoint/2010/main" val="3217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7301-18A1-85DF-2034-02AF68B8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Onlinemedia 3" title="Euphoria Season 2 Trailer | Rotten Tomatoes TV">
            <a:hlinkClick r:id="" action="ppaction://media"/>
            <a:extLst>
              <a:ext uri="{FF2B5EF4-FFF2-40B4-BE49-F238E27FC236}">
                <a16:creationId xmlns:a16="http://schemas.microsoft.com/office/drawing/2014/main" id="{5B53AE69-2A4B-1F2F-10CC-E17E32661B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2349" y="1502834"/>
            <a:ext cx="8264530" cy="46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Unity explainer: Wat is alcohol?">
            <a:hlinkClick r:id="" action="ppaction://media"/>
            <a:extLst>
              <a:ext uri="{FF2B5EF4-FFF2-40B4-BE49-F238E27FC236}">
                <a16:creationId xmlns:a16="http://schemas.microsoft.com/office/drawing/2014/main" id="{2FA62245-6B37-4CED-8164-21D8E95D9B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56007" y="1783567"/>
            <a:ext cx="6980519" cy="3943993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58DAF9D-DE47-4496-A825-584FBF70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Herhaling</a:t>
            </a:r>
          </a:p>
        </p:txBody>
      </p:sp>
    </p:spTree>
    <p:extLst>
      <p:ext uri="{BB962C8B-B14F-4D97-AF65-F5344CB8AC3E}">
        <p14:creationId xmlns:p14="http://schemas.microsoft.com/office/powerpoint/2010/main" val="23103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136A2-C2FC-4970-98B5-F40CFF17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Overmatig drinken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30B4AF-3C8B-41EB-9E4D-8AEBD4C1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drinkt meer dan verantwoord is voor je lichaam</a:t>
            </a:r>
          </a:p>
          <a:p>
            <a:r>
              <a:rPr lang="nl-BE" dirty="0"/>
              <a:t>Soms gaat dit samen met bepaalde omstandigheden (uitgaan)</a:t>
            </a:r>
          </a:p>
          <a:p>
            <a:r>
              <a:rPr lang="nl-BE" dirty="0"/>
              <a:t>Overmatig drinken dooft weer uit omdat je nadelen ondervindt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638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3950D-5B8C-4CB4-A1B4-A5EC8101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596381"/>
            <a:ext cx="10691265" cy="864072"/>
          </a:xfrm>
        </p:spPr>
        <p:txBody>
          <a:bodyPr>
            <a:normAutofit/>
          </a:bodyPr>
          <a:lstStyle/>
          <a:p>
            <a:r>
              <a:rPr lang="nl-BE" dirty="0"/>
              <a:t>Alcoholmisbruik</a:t>
            </a:r>
          </a:p>
        </p:txBody>
      </p:sp>
      <p:pic>
        <p:nvPicPr>
          <p:cNvPr id="7" name="Graphic 6" descr="Cocktails">
            <a:extLst>
              <a:ext uri="{FF2B5EF4-FFF2-40B4-BE49-F238E27FC236}">
                <a16:creationId xmlns:a16="http://schemas.microsoft.com/office/drawing/2014/main" id="{485E0A51-8192-7A33-89FA-3CBA516F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99" y="2130573"/>
            <a:ext cx="3398089" cy="339808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6252E-0E1F-4E39-9011-1FA9C1B0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971" y="1906418"/>
            <a:ext cx="6693941" cy="3923165"/>
          </a:xfrm>
        </p:spPr>
        <p:txBody>
          <a:bodyPr>
            <a:normAutofit/>
          </a:bodyPr>
          <a:lstStyle/>
          <a:p>
            <a:r>
              <a:rPr lang="nl-BE" dirty="0"/>
              <a:t>Overmatig drinken kan evalueren naar alcoholmisbruik wanneer er lichamelijke, psychische of sociale problemen ontstaan maar je toch blijft verder drinken </a:t>
            </a:r>
          </a:p>
          <a:p>
            <a:r>
              <a:rPr lang="nl-BE" dirty="0"/>
              <a:t>Je drinkt om te ontsnappen</a:t>
            </a:r>
          </a:p>
          <a:p>
            <a:r>
              <a:rPr lang="nl-BE" dirty="0"/>
              <a:t>Vicieuze cirkel </a:t>
            </a:r>
          </a:p>
          <a:p>
            <a:r>
              <a:rPr lang="nl-BE" dirty="0"/>
              <a:t>Alcohol krijgt een vaste functie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150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E38DD-6A9A-4A30-92C4-3728C8E8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nl-BE" dirty="0" err="1"/>
              <a:t>Binge</a:t>
            </a:r>
            <a:r>
              <a:rPr lang="nl-BE" dirty="0"/>
              <a:t> drinken </a:t>
            </a:r>
          </a:p>
        </p:txBody>
      </p:sp>
      <p:pic>
        <p:nvPicPr>
          <p:cNvPr id="5" name="Afbeelding 4" descr="Afbeelding met persoon, binnen, mensen&#10;&#10;Automatisch gegenereerde beschrijving">
            <a:extLst>
              <a:ext uri="{FF2B5EF4-FFF2-40B4-BE49-F238E27FC236}">
                <a16:creationId xmlns:a16="http://schemas.microsoft.com/office/drawing/2014/main" id="{639F855C-560C-42E6-8DFE-17A6A0DD9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894" r="50211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33298-2009-4837-8EC3-8A0303C3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nl-BE" dirty="0"/>
              <a:t>Op korte tijd veel alcohol drinken </a:t>
            </a:r>
          </a:p>
          <a:p>
            <a:r>
              <a:rPr lang="nl-BE" dirty="0"/>
              <a:t>Door de week wordt er niets of matig gedronken (in het weekend ga je los </a:t>
            </a:r>
            <a:r>
              <a:rPr lang="nl-BE" dirty="0">
                <a:sym typeface="Wingdings" panose="05000000000000000000" pitchFamily="2" charset="2"/>
              </a:rPr>
              <a:t> geen zelfcontrole)</a:t>
            </a:r>
          </a:p>
          <a:p>
            <a:r>
              <a:rPr lang="nl-BE" dirty="0">
                <a:sym typeface="Wingdings" panose="05000000000000000000" pitchFamily="2" charset="2"/>
              </a:rPr>
              <a:t>Je loopt een verhoogde kans op black-out, vergiftiging,…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Ander woord voor </a:t>
            </a:r>
            <a:r>
              <a:rPr lang="nl-BE" dirty="0" err="1"/>
              <a:t>binge</a:t>
            </a:r>
            <a:r>
              <a:rPr lang="nl-BE" dirty="0"/>
              <a:t> drinken </a:t>
            </a:r>
            <a:r>
              <a:rPr lang="nl-BE" dirty="0">
                <a:sym typeface="Wingdings" panose="05000000000000000000" pitchFamily="2" charset="2"/>
              </a:rPr>
              <a:t> comazuipen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Gebeurt vaak bij het ‘voordrinken’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498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9A171-38F3-4186-8783-41BABFDD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294" y="471149"/>
            <a:ext cx="6425230" cy="12729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Afhankelijkheid/verslaving</a:t>
            </a:r>
          </a:p>
        </p:txBody>
      </p:sp>
      <p:pic>
        <p:nvPicPr>
          <p:cNvPr id="5" name="Picture 4" descr="Een rimpeling vanaf een centraal punt in het water">
            <a:extLst>
              <a:ext uri="{FF2B5EF4-FFF2-40B4-BE49-F238E27FC236}">
                <a16:creationId xmlns:a16="http://schemas.microsoft.com/office/drawing/2014/main" id="{E0EAAECB-B556-AF71-0A21-6E581DF4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2" r="38515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F7FC14-CFE4-4BDA-A98C-6D748D83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nl-BE" dirty="0"/>
              <a:t>Geestelijk/ lichamelijke afhankelijkheid </a:t>
            </a:r>
            <a:r>
              <a:rPr lang="nl-BE" dirty="0">
                <a:sym typeface="Wingdings" panose="05000000000000000000" pitchFamily="2" charset="2"/>
              </a:rPr>
              <a:t> niet meer kunnen functioneren zonder</a:t>
            </a:r>
          </a:p>
          <a:p>
            <a:r>
              <a:rPr lang="nl-BE" dirty="0">
                <a:sym typeface="Wingdings" panose="05000000000000000000" pitchFamily="2" charset="2"/>
              </a:rPr>
              <a:t>Er MOET altijd gedronken worden</a:t>
            </a:r>
          </a:p>
          <a:p>
            <a:r>
              <a:rPr lang="nl-BE" dirty="0">
                <a:sym typeface="Wingdings" panose="05000000000000000000" pitchFamily="2" charset="2"/>
              </a:rPr>
              <a:t>Je moet steeds meer drinken om hetzelfde effect te bereiken </a:t>
            </a:r>
          </a:p>
          <a:p>
            <a:r>
              <a:rPr lang="nl-BE" dirty="0">
                <a:sym typeface="Wingdings" panose="05000000000000000000" pitchFamily="2" charset="2"/>
              </a:rPr>
              <a:t>Vaak black-out</a:t>
            </a:r>
          </a:p>
          <a:p>
            <a:r>
              <a:rPr lang="nl-BE" dirty="0">
                <a:sym typeface="Wingdings" panose="05000000000000000000" pitchFamily="2" charset="2"/>
              </a:rPr>
              <a:t>Voortdurend bezig zijn met alcohol (altijd een voorraad..)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5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978B7-892E-26DF-04F0-71C0273D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Schade aan de hersenen </a:t>
            </a:r>
          </a:p>
        </p:txBody>
      </p:sp>
      <p:pic>
        <p:nvPicPr>
          <p:cNvPr id="4" name="Onlinemedia 3" title="Dit doet alcohol met het brein van een puber - RTL NIEUWS">
            <a:hlinkClick r:id="" action="ppaction://media"/>
            <a:extLst>
              <a:ext uri="{FF2B5EF4-FFF2-40B4-BE49-F238E27FC236}">
                <a16:creationId xmlns:a16="http://schemas.microsoft.com/office/drawing/2014/main" id="{7A189400-6BE5-FEFF-7040-3FD5358247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1247" y="1697557"/>
            <a:ext cx="8309505" cy="46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3B3C9-7F97-4BDD-BA2B-27921974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86" y="922096"/>
            <a:ext cx="10502214" cy="864072"/>
          </a:xfrm>
        </p:spPr>
        <p:txBody>
          <a:bodyPr>
            <a:normAutofit/>
          </a:bodyPr>
          <a:lstStyle/>
          <a:p>
            <a:r>
              <a:rPr lang="nl-BE" dirty="0"/>
              <a:t>(Pre) frontale cortex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EDA9EC-2E73-439C-970D-844B5E3D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071" y="2229486"/>
            <a:ext cx="3997872" cy="301635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8FA4A-E69E-43BD-B869-5F24DCB6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059" y="2697251"/>
            <a:ext cx="6693941" cy="3923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= Verantwoordelijk voor zelfcontrole en het sociaal functioneren. </a:t>
            </a:r>
          </a:p>
          <a:p>
            <a:pPr marL="0" indent="0">
              <a:buNone/>
            </a:pPr>
            <a:r>
              <a:rPr lang="nl-BE" dirty="0"/>
              <a:t>Gevolg: Schade aan de frontale cortex zorgt voor achteruitgang in cognitieve vaardigheden</a:t>
            </a:r>
          </a:p>
        </p:txBody>
      </p:sp>
    </p:spTree>
    <p:extLst>
      <p:ext uri="{BB962C8B-B14F-4D97-AF65-F5344CB8AC3E}">
        <p14:creationId xmlns:p14="http://schemas.microsoft.com/office/powerpoint/2010/main" val="38622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2F199-A6C6-4F25-B790-155FC7F1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82" y="922096"/>
            <a:ext cx="10691265" cy="864072"/>
          </a:xfrm>
        </p:spPr>
        <p:txBody>
          <a:bodyPr>
            <a:normAutofit/>
          </a:bodyPr>
          <a:lstStyle/>
          <a:p>
            <a:r>
              <a:rPr lang="nl-BE" dirty="0"/>
              <a:t>Hippocampus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71E0B5-6AB0-4F4E-ADDD-CB493E82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0229" y="2362877"/>
            <a:ext cx="3398089" cy="265050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06F896-5D68-4C42-9958-0DF069E3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106" y="2362877"/>
            <a:ext cx="6693941" cy="3923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= Speelt een belangrijke rol bij de opslag van informatie in het geheugen. Het is de opslagplaats van het lange termijn geheugen. </a:t>
            </a:r>
          </a:p>
          <a:p>
            <a:pPr marL="0" indent="0">
              <a:buNone/>
            </a:pPr>
            <a:r>
              <a:rPr lang="nl-BE" dirty="0"/>
              <a:t>Gevolg: Herinneringen van het korte termijn geheugen worden niet doorgegeven aan het lange termijn geheugen. (black-out)</a:t>
            </a:r>
          </a:p>
        </p:txBody>
      </p:sp>
    </p:spTree>
    <p:extLst>
      <p:ext uri="{BB962C8B-B14F-4D97-AF65-F5344CB8AC3E}">
        <p14:creationId xmlns:p14="http://schemas.microsoft.com/office/powerpoint/2010/main" val="338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C925-F874-4345-86C5-8C65802C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/>
          </a:bodyPr>
          <a:lstStyle/>
          <a:p>
            <a:r>
              <a:rPr lang="nl-BE" dirty="0"/>
              <a:t>Cerebellum (kleine hersenen)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6041E0-4620-450D-AE32-19565D60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100" y="1413360"/>
            <a:ext cx="4976888" cy="403127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CF98B2-FEDA-4035-893C-49E9A927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014" y="2276474"/>
            <a:ext cx="5014790" cy="3885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= Verantwoordelijk voor motoriek, coördinatie van het lichaam en evenwicht. </a:t>
            </a:r>
          </a:p>
          <a:p>
            <a:pPr marL="0" indent="0">
              <a:buNone/>
            </a:pPr>
            <a:r>
              <a:rPr lang="nl-BE" dirty="0"/>
              <a:t>Gevolg: Het drinken van alcohol zorgt voor motoriek – en evenwichtsstoornissen. (mensen die veel gedronken hebben kunnen niet meer fatsoenlijk wandelen) </a:t>
            </a:r>
          </a:p>
        </p:txBody>
      </p:sp>
    </p:spTree>
    <p:extLst>
      <p:ext uri="{BB962C8B-B14F-4D97-AF65-F5344CB8AC3E}">
        <p14:creationId xmlns:p14="http://schemas.microsoft.com/office/powerpoint/2010/main" val="12782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8C249-FE6E-405E-8278-0CE6CF8F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7415"/>
            <a:ext cx="6171948" cy="3977269"/>
          </a:xfrm>
        </p:spPr>
        <p:txBody>
          <a:bodyPr>
            <a:normAutofit/>
          </a:bodyPr>
          <a:lstStyle/>
          <a:p>
            <a:r>
              <a:rPr lang="nl-BE" dirty="0"/>
              <a:t>Medulla (hersenstam)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FDBC9C3-4108-E3EC-3314-0259EBBEB3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9C58D140-3994-43D5-BD6E-2D8C69A01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0100" y="2624191"/>
            <a:ext cx="3643844" cy="315648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11D7051D-66C4-4DD7-8534-6130B52B103E}"/>
              </a:ext>
            </a:extLst>
          </p:cNvPr>
          <p:cNvSpPr/>
          <p:nvPr/>
        </p:nvSpPr>
        <p:spPr>
          <a:xfrm>
            <a:off x="2324100" y="4878970"/>
            <a:ext cx="1333500" cy="1119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90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7B39-8CA6-417F-AA05-E237B180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nl-BE" dirty="0"/>
              <a:t>Hypofyse </a:t>
            </a:r>
          </a:p>
        </p:txBody>
      </p:sp>
      <p:pic>
        <p:nvPicPr>
          <p:cNvPr id="5" name="Afbeelding 4" descr="Afbeelding met licht&#10;&#10;Automatisch gegenereerde beschrijving">
            <a:extLst>
              <a:ext uri="{FF2B5EF4-FFF2-40B4-BE49-F238E27FC236}">
                <a16:creationId xmlns:a16="http://schemas.microsoft.com/office/drawing/2014/main" id="{ED094474-1CF6-4D75-9AAA-072BF5BE3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1" r="13054" b="1"/>
          <a:stretch/>
        </p:blipFill>
        <p:spPr>
          <a:xfrm>
            <a:off x="84844" y="101668"/>
            <a:ext cx="4791956" cy="666677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26DA96-2562-4480-AFAA-76A7DED1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=Controleert de werking van een aantal hormoonproducerende klieren. De hypofyse produceert zelf ook hormonen. </a:t>
            </a:r>
          </a:p>
          <a:p>
            <a:pPr marL="0" indent="0">
              <a:buNone/>
            </a:pPr>
            <a:r>
              <a:rPr lang="nl-BE" dirty="0"/>
              <a:t>Gevolg: Door het drinken van alcohol kan de aanmaak van hormonen verstoord worden. Bijvoorbeeld het groeihormoon. </a:t>
            </a:r>
          </a:p>
        </p:txBody>
      </p:sp>
    </p:spTree>
    <p:extLst>
      <p:ext uri="{BB962C8B-B14F-4D97-AF65-F5344CB8AC3E}">
        <p14:creationId xmlns:p14="http://schemas.microsoft.com/office/powerpoint/2010/main" val="21571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86853-5991-469C-9AC8-0D302686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720218-6764-4095-B01B-C242D0F44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14" y="1213795"/>
            <a:ext cx="7864721" cy="4430410"/>
          </a:xfrm>
        </p:spPr>
      </p:pic>
    </p:spTree>
    <p:extLst>
      <p:ext uri="{BB962C8B-B14F-4D97-AF65-F5344CB8AC3E}">
        <p14:creationId xmlns:p14="http://schemas.microsoft.com/office/powerpoint/2010/main" val="138448305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Bijsnijden</Template>
  <TotalTime>23</TotalTime>
  <Words>709</Words>
  <Application>Microsoft Office PowerPoint</Application>
  <PresentationFormat>Breedbeeld</PresentationFormat>
  <Paragraphs>94</Paragraphs>
  <Slides>24</Slides>
  <Notes>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Calibri</vt:lpstr>
      <vt:lpstr>Franklin Gothic Book</vt:lpstr>
      <vt:lpstr>Wingdings</vt:lpstr>
      <vt:lpstr>Bijgesneden</vt:lpstr>
      <vt:lpstr>Alcohol VS hersenen</vt:lpstr>
      <vt:lpstr>PowerPoint-presentatie</vt:lpstr>
      <vt:lpstr>Schade aan de hersenen </vt:lpstr>
      <vt:lpstr>(Pre) frontale cortex </vt:lpstr>
      <vt:lpstr>Hippocampus</vt:lpstr>
      <vt:lpstr>Cerebellum (kleine hersenen)</vt:lpstr>
      <vt:lpstr>Medulla (hersenstam) </vt:lpstr>
      <vt:lpstr>Hypofyse </vt:lpstr>
      <vt:lpstr>PowerPoint-presentatie</vt:lpstr>
      <vt:lpstr>PowerPoint-presentatie</vt:lpstr>
      <vt:lpstr>Lichamelijke effecten van alcohol</vt:lpstr>
      <vt:lpstr>Een kater </vt:lpstr>
      <vt:lpstr>Misselijkheid en overgeven </vt:lpstr>
      <vt:lpstr>Black-out</vt:lpstr>
      <vt:lpstr>Alcoholvergiftiging </vt:lpstr>
      <vt:lpstr>Wat doe je?</vt:lpstr>
      <vt:lpstr>Sociale gevolgen</vt:lpstr>
      <vt:lpstr>Psychische gevolgen</vt:lpstr>
      <vt:lpstr>Combi-gebruik</vt:lpstr>
      <vt:lpstr>Herhaling</vt:lpstr>
      <vt:lpstr>Overmatig drinken </vt:lpstr>
      <vt:lpstr>Alcoholmisbruik</vt:lpstr>
      <vt:lpstr>Binge drinken </vt:lpstr>
      <vt:lpstr>Afhankelijkheid/verslaving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VS hersenen</dc:title>
  <dc:creator>Chelsy Bos</dc:creator>
  <cp:lastModifiedBy>Chelsy Bos</cp:lastModifiedBy>
  <cp:revision>2</cp:revision>
  <dcterms:created xsi:type="dcterms:W3CDTF">2022-06-04T20:30:54Z</dcterms:created>
  <dcterms:modified xsi:type="dcterms:W3CDTF">2022-06-04T20:54:46Z</dcterms:modified>
</cp:coreProperties>
</file>