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229" autoAdjust="0"/>
  </p:normalViewPr>
  <p:slideViewPr>
    <p:cSldViewPr snapToGrid="0">
      <p:cViewPr varScale="1">
        <p:scale>
          <a:sx n="101" d="100"/>
          <a:sy n="101" d="100"/>
        </p:scale>
        <p:origin x="12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12F09-E491-4B7F-9AEB-FF263765F3BC}" type="datetimeFigureOut">
              <a:rPr lang="nl-BE" smtClean="0"/>
              <a:t>5/06/2022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78274-B58D-4A87-8AEC-1F3FA2DA4C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4699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Alcoholmisbruik tast op lange termijn het ganse lichaam aan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78274-B58D-4A87-8AEC-1F3FA2DA4CF7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268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https://www.lessonup.com/app/lesson/4xL2bsGNoMywMN3Mn/AMizHuazu9wQkeHgL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78274-B58D-4A87-8AEC-1F3FA2DA4CF7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5429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online-stopwatch.com/bomb-countdown/full-scre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xels.com/photo/selective-focus-photography-of-kodak-timer-208774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aint-andres.blogspot.com/2010/06/scarica-il-post-it-in-photoshop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deds.nl/~sijtse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nginhalle.be/entiteiten/jongeren-adviescentrum-jac-halle-vilvoord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m.nl/architecten/projecten/beatrix-ziekenhuis/97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tkE6kVACQM?start=19&amp;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53F1C5-53FF-4536-99B6-C6305835C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Alcohol</a:t>
            </a:r>
          </a:p>
        </p:txBody>
      </p:sp>
    </p:spTree>
    <p:extLst>
      <p:ext uri="{BB962C8B-B14F-4D97-AF65-F5344CB8AC3E}">
        <p14:creationId xmlns:p14="http://schemas.microsoft.com/office/powerpoint/2010/main" val="2568609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5AC48-E510-4BE5-956F-FEF6C31B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Bronnen voor de oefening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467C1B-C521-4B52-8AFC-831C34949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Druglijn (vind je per soort drug de effecten terug)</a:t>
            </a:r>
          </a:p>
          <a:p>
            <a:r>
              <a:rPr lang="nl-BE" dirty="0"/>
              <a:t>Jellinek</a:t>
            </a:r>
          </a:p>
          <a:p>
            <a:r>
              <a:rPr lang="nl-BE" dirty="0"/>
              <a:t>Drugsinfo </a:t>
            </a:r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Opdracht: maak een creatieve opdracht rond de toegewezen drug (PowerPoint, poster, tekening, collage..) </a:t>
            </a: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>
                <a:highlight>
                  <a:srgbClr val="FFFF00"/>
                </a:highlight>
                <a:sym typeface="Wingdings" panose="05000000000000000000" pitchFamily="2" charset="2"/>
              </a:rPr>
              <a:t>de effecten op korte en lange termijn moeten wel duidelijk zijn</a:t>
            </a:r>
            <a:endParaRPr lang="nl-BE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99861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ACFC1-FC1F-47B9-9280-5761475A2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F92CB4-B75F-441A-AAF9-F399C3BD1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hlinkClick r:id="rId2"/>
              </a:rPr>
              <a:t>https://www.online-stopwatch.com/bomb-countdown/full-screen/</a:t>
            </a:r>
            <a:endParaRPr lang="nl-BE" dirty="0"/>
          </a:p>
          <a:p>
            <a:endParaRPr lang="nl-BE" dirty="0"/>
          </a:p>
        </p:txBody>
      </p:sp>
      <p:pic>
        <p:nvPicPr>
          <p:cNvPr id="5" name="Afbeelding 4" descr="Afbeelding met binnen, apparaat, meter, plastic&#10;&#10;Automatisch gegenereerde beschrijving">
            <a:extLst>
              <a:ext uri="{FF2B5EF4-FFF2-40B4-BE49-F238E27FC236}">
                <a16:creationId xmlns:a16="http://schemas.microsoft.com/office/drawing/2014/main" id="{68B1972F-9714-4EA2-86D6-E3559A966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35827" y="3008990"/>
            <a:ext cx="5284573" cy="35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31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756BC-57F0-46FF-BAA3-E746C1D21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Opdracht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83DB52-F10A-4994-8EA1-61A2797E3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Post-it 1: Waarom drinken jongeren?</a:t>
            </a:r>
          </a:p>
          <a:p>
            <a:r>
              <a:rPr lang="nl-BE" dirty="0"/>
              <a:t>Post-it 2: Waarom zouden jongeren nee zeggen tegen alcohol?</a:t>
            </a:r>
          </a:p>
          <a:p>
            <a:r>
              <a:rPr lang="nl-BE" dirty="0"/>
              <a:t>Post-it 3: Een voordeel van alcohol</a:t>
            </a:r>
          </a:p>
          <a:p>
            <a:r>
              <a:rPr lang="nl-BE" dirty="0"/>
              <a:t>Post-it 5: Een nadeel van alcohol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E92A9F4-DEFE-4AE8-9522-E958AE215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25045" y="3692739"/>
            <a:ext cx="4696940" cy="264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32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D15A47-BF1F-4B3D-96F6-FAD604267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Risico’s korte termijn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CA69AF-95EF-489A-852C-0656FDF3B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Een kater</a:t>
            </a:r>
          </a:p>
          <a:p>
            <a:r>
              <a:rPr lang="nl-BE" dirty="0"/>
              <a:t>Black-out</a:t>
            </a:r>
          </a:p>
          <a:p>
            <a:r>
              <a:rPr lang="nl-BE" dirty="0"/>
              <a:t>Verkeerde beslissingen</a:t>
            </a:r>
          </a:p>
          <a:p>
            <a:r>
              <a:rPr lang="nl-BE" dirty="0"/>
              <a:t>Agressie </a:t>
            </a:r>
          </a:p>
          <a:p>
            <a:r>
              <a:rPr lang="nl-BE" dirty="0"/>
              <a:t>Roekeloosheid</a:t>
            </a:r>
          </a:p>
          <a:p>
            <a:r>
              <a:rPr lang="nl-BE" dirty="0"/>
              <a:t>Alcoholvergiftiging </a:t>
            </a:r>
          </a:p>
        </p:txBody>
      </p:sp>
    </p:spTree>
    <p:extLst>
      <p:ext uri="{BB962C8B-B14F-4D97-AF65-F5344CB8AC3E}">
        <p14:creationId xmlns:p14="http://schemas.microsoft.com/office/powerpoint/2010/main" val="4287112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D936D6-9E5E-4183-A6D8-A6258AD79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Lange termijn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59C9C9-7DEB-4098-8876-64E9AE9A2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Beschadiging van de lever, pancreas en de hersenen </a:t>
            </a:r>
          </a:p>
          <a:p>
            <a:r>
              <a:rPr lang="nl-BE" dirty="0"/>
              <a:t>Hoger risico op kanker</a:t>
            </a:r>
          </a:p>
          <a:p>
            <a:r>
              <a:rPr lang="nl-BE" dirty="0"/>
              <a:t>Geheugenstoornissen (vroegtijdige dementie)</a:t>
            </a:r>
          </a:p>
          <a:p>
            <a:r>
              <a:rPr lang="nl-BE" dirty="0"/>
              <a:t>Angst- en paniekaanvallen </a:t>
            </a:r>
          </a:p>
          <a:p>
            <a:r>
              <a:rPr lang="nl-BE" dirty="0"/>
              <a:t>Kans op hart problemen </a:t>
            </a:r>
          </a:p>
          <a:p>
            <a:r>
              <a:rPr lang="nl-BE" dirty="0"/>
              <a:t>Depressieve gevoelens </a:t>
            </a:r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GROTE KANS OP EEN ALCOHOLVERSLAVING!!!!</a:t>
            </a:r>
          </a:p>
        </p:txBody>
      </p:sp>
    </p:spTree>
    <p:extLst>
      <p:ext uri="{BB962C8B-B14F-4D97-AF65-F5344CB8AC3E}">
        <p14:creationId xmlns:p14="http://schemas.microsoft.com/office/powerpoint/2010/main" val="2865419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6A2F0-72AB-4CBF-8CA9-C0AE6237E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r>
              <a:rPr lang="nl-BE" dirty="0"/>
              <a:t>Zelfhulp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C2E5AA-13A0-476F-9393-CEFC012CC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2" y="2286000"/>
            <a:ext cx="5072437" cy="3581400"/>
          </a:xfrm>
        </p:spPr>
        <p:txBody>
          <a:bodyPr>
            <a:normAutofit/>
          </a:bodyPr>
          <a:lstStyle/>
          <a:p>
            <a:r>
              <a:rPr lang="nl-BE" sz="1800" dirty="0"/>
              <a:t>Zelfstandig hulp zoeken: huisarts</a:t>
            </a:r>
          </a:p>
          <a:p>
            <a:r>
              <a:rPr lang="nl-BE" sz="1800" dirty="0"/>
              <a:t>Zelfhulpgroep zoals AA (anonieme alcoholisten)</a:t>
            </a:r>
          </a:p>
          <a:p>
            <a:endParaRPr lang="nl-BE" sz="18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70C952D-D1F1-4A25-958C-03189CBA3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84533" y="3144856"/>
            <a:ext cx="4032553" cy="266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1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29CCA-0BC2-4BDB-8327-6D69CFEFB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Ambulante hulp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F469F6-5C55-4E23-92A9-EA45FE8B4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Ambulant = je maakt een afspraak, je hebt een gesprek met een hulpverlener</a:t>
            </a:r>
          </a:p>
          <a:p>
            <a:r>
              <a:rPr lang="nl-BE" dirty="0"/>
              <a:t>Je kan terecht bij verschillende organisaties (zoals CAW, JAC..)</a:t>
            </a:r>
          </a:p>
          <a:p>
            <a:r>
              <a:rPr lang="nl-BE" dirty="0"/>
              <a:t>Je kan ook terecht bij een psycholoog</a:t>
            </a:r>
          </a:p>
          <a:p>
            <a:r>
              <a:rPr lang="nl-BE" dirty="0"/>
              <a:t>Druglijn (chat, telefoon..)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3A4607C-63C3-4C7E-B9E6-D8EBC0893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38444" y="3577024"/>
            <a:ext cx="33337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95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AE35B-C143-43CA-A3BC-C56385EA0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r>
              <a:rPr lang="nl-BE" dirty="0"/>
              <a:t>Residentiële hulp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9C748A-70E2-4721-BA9E-4EC4DBDFC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2" y="2286000"/>
            <a:ext cx="5072437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800"/>
              <a:t>= je verblijft gedurende een bepaalde tijd in een centrum of een kliniek</a:t>
            </a:r>
          </a:p>
          <a:p>
            <a:r>
              <a:rPr lang="nl-BE" sz="1800"/>
              <a:t>Opname in ontwenningskliniek </a:t>
            </a:r>
          </a:p>
          <a:p>
            <a:r>
              <a:rPr lang="nl-BE" sz="1800"/>
              <a:t>Ziekenhuis </a:t>
            </a:r>
          </a:p>
        </p:txBody>
      </p:sp>
      <p:pic>
        <p:nvPicPr>
          <p:cNvPr id="5" name="Afbeelding 4" descr="Afbeelding met tekst, gebouw, buiten, teken&#10;&#10;Automatisch gegenereerde beschrijving">
            <a:extLst>
              <a:ext uri="{FF2B5EF4-FFF2-40B4-BE49-F238E27FC236}">
                <a16:creationId xmlns:a16="http://schemas.microsoft.com/office/drawing/2014/main" id="{3D0E9760-4E18-408E-B0F2-4BF6BA1C0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11641" y="2685638"/>
            <a:ext cx="5105445" cy="287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17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80F65BA-EE7B-4343-BE95-049055C514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drugs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3C980F9B-DE36-4C93-941A-277F43D6E4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0172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39903B-6987-4F57-9259-4F4705357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Onlinemedia 3" title="De werking van drugs op het brein">
            <a:hlinkClick r:id="" action="ppaction://media"/>
            <a:extLst>
              <a:ext uri="{FF2B5EF4-FFF2-40B4-BE49-F238E27FC236}">
                <a16:creationId xmlns:a16="http://schemas.microsoft.com/office/drawing/2014/main" id="{E88882CF-8579-450A-9859-AE766F905FB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01643" y="990600"/>
            <a:ext cx="917115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5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jgesneden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TM10001105[[fn=Bijgesneden]]</Template>
  <TotalTime>239</TotalTime>
  <Words>240</Words>
  <Application>Microsoft Office PowerPoint</Application>
  <PresentationFormat>Breedbeeld</PresentationFormat>
  <Paragraphs>46</Paragraphs>
  <Slides>11</Slides>
  <Notes>2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Calibri</vt:lpstr>
      <vt:lpstr>Franklin Gothic Book</vt:lpstr>
      <vt:lpstr>Bijgesneden</vt:lpstr>
      <vt:lpstr>Alcohol</vt:lpstr>
      <vt:lpstr>Opdracht </vt:lpstr>
      <vt:lpstr>Risico’s korte termijn</vt:lpstr>
      <vt:lpstr>Lange termijn</vt:lpstr>
      <vt:lpstr>Zelfhulp </vt:lpstr>
      <vt:lpstr>Ambulante hulp</vt:lpstr>
      <vt:lpstr>Residentiële hulp </vt:lpstr>
      <vt:lpstr>drugs</vt:lpstr>
      <vt:lpstr>PowerPoint-presentatie</vt:lpstr>
      <vt:lpstr>Bronnen voor de oefening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Chelsy Bos</dc:creator>
  <cp:lastModifiedBy>Chelsy Bos</cp:lastModifiedBy>
  <cp:revision>17</cp:revision>
  <dcterms:created xsi:type="dcterms:W3CDTF">2022-04-25T14:02:58Z</dcterms:created>
  <dcterms:modified xsi:type="dcterms:W3CDTF">2022-06-05T11:45:55Z</dcterms:modified>
</cp:coreProperties>
</file>