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300" r:id="rId6"/>
    <p:sldId id="301" r:id="rId7"/>
    <p:sldId id="302" r:id="rId8"/>
    <p:sldId id="303" r:id="rId9"/>
    <p:sldId id="319" r:id="rId10"/>
    <p:sldId id="321" r:id="rId11"/>
    <p:sldId id="32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E3598-8EEF-4911-95C6-639D9762DAB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6BB35C-6357-4E2A-A151-55A13A2FF84E}">
      <dgm:prSet/>
      <dgm:spPr/>
      <dgm:t>
        <a:bodyPr/>
        <a:lstStyle/>
        <a:p>
          <a:r>
            <a:rPr lang="nl-BE" baseline="0"/>
            <a:t>20 april</a:t>
          </a:r>
          <a:endParaRPr lang="en-US"/>
        </a:p>
      </dgm:t>
    </dgm:pt>
    <dgm:pt modelId="{1BF122D5-199B-4846-BEB4-466DFDF1D8BF}" type="parTrans" cxnId="{4730B46C-16BE-4446-BB0D-9C5D113FE674}">
      <dgm:prSet/>
      <dgm:spPr/>
      <dgm:t>
        <a:bodyPr/>
        <a:lstStyle/>
        <a:p>
          <a:endParaRPr lang="en-US"/>
        </a:p>
      </dgm:t>
    </dgm:pt>
    <dgm:pt modelId="{FE243D21-1D6D-4EF7-B35C-EED2C36D396C}" type="sibTrans" cxnId="{4730B46C-16BE-4446-BB0D-9C5D113FE674}">
      <dgm:prSet/>
      <dgm:spPr/>
      <dgm:t>
        <a:bodyPr/>
        <a:lstStyle/>
        <a:p>
          <a:endParaRPr lang="en-US"/>
        </a:p>
      </dgm:t>
    </dgm:pt>
    <dgm:pt modelId="{7D4FCE8A-3C1B-42EB-AFFA-1552A3BA3429}">
      <dgm:prSet/>
      <dgm:spPr/>
      <dgm:t>
        <a:bodyPr/>
        <a:lstStyle/>
        <a:p>
          <a:r>
            <a:rPr lang="nl-BE" baseline="0"/>
            <a:t>Afkomstig van Amerika</a:t>
          </a:r>
          <a:endParaRPr lang="en-US"/>
        </a:p>
      </dgm:t>
    </dgm:pt>
    <dgm:pt modelId="{99F65B27-A15A-4A70-9552-6EE6BAEE02CE}" type="parTrans" cxnId="{52346334-70AC-4995-A2CF-20918A648437}">
      <dgm:prSet/>
      <dgm:spPr/>
      <dgm:t>
        <a:bodyPr/>
        <a:lstStyle/>
        <a:p>
          <a:endParaRPr lang="en-US"/>
        </a:p>
      </dgm:t>
    </dgm:pt>
    <dgm:pt modelId="{948E8125-F5D2-43D3-9376-5EF9B675343B}" type="sibTrans" cxnId="{52346334-70AC-4995-A2CF-20918A648437}">
      <dgm:prSet/>
      <dgm:spPr/>
      <dgm:t>
        <a:bodyPr/>
        <a:lstStyle/>
        <a:p>
          <a:endParaRPr lang="en-US"/>
        </a:p>
      </dgm:t>
    </dgm:pt>
    <dgm:pt modelId="{31DD980F-B33B-4053-B17B-8A0B8AF21124}">
      <dgm:prSet/>
      <dgm:spPr/>
      <dgm:t>
        <a:bodyPr/>
        <a:lstStyle/>
        <a:p>
          <a:r>
            <a:rPr lang="nl-BE" baseline="0"/>
            <a:t>Wereldwijd vieren gebruikers van soft drugs deze feestdag</a:t>
          </a:r>
          <a:endParaRPr lang="en-US"/>
        </a:p>
      </dgm:t>
    </dgm:pt>
    <dgm:pt modelId="{33ADF0C8-97D9-4E0B-9725-EF96E0D27C99}" type="parTrans" cxnId="{00995C08-A459-428A-9255-C617DB5983DD}">
      <dgm:prSet/>
      <dgm:spPr/>
      <dgm:t>
        <a:bodyPr/>
        <a:lstStyle/>
        <a:p>
          <a:endParaRPr lang="en-US"/>
        </a:p>
      </dgm:t>
    </dgm:pt>
    <dgm:pt modelId="{97523DF6-DC73-4CB5-856F-41EACA294853}" type="sibTrans" cxnId="{00995C08-A459-428A-9255-C617DB5983DD}">
      <dgm:prSet/>
      <dgm:spPr/>
      <dgm:t>
        <a:bodyPr/>
        <a:lstStyle/>
        <a:p>
          <a:endParaRPr lang="en-US"/>
        </a:p>
      </dgm:t>
    </dgm:pt>
    <dgm:pt modelId="{C6054362-9765-4AB6-AD7F-D11D4F711086}" type="pres">
      <dgm:prSet presAssocID="{ACCE3598-8EEF-4911-95C6-639D9762DAB7}" presName="root" presStyleCnt="0">
        <dgm:presLayoutVars>
          <dgm:dir/>
          <dgm:resizeHandles val="exact"/>
        </dgm:presLayoutVars>
      </dgm:prSet>
      <dgm:spPr/>
    </dgm:pt>
    <dgm:pt modelId="{644BD09E-CEE7-4716-8B43-CBDDA675B7E7}" type="pres">
      <dgm:prSet presAssocID="{606BB35C-6357-4E2A-A151-55A13A2FF84E}" presName="compNode" presStyleCnt="0"/>
      <dgm:spPr/>
    </dgm:pt>
    <dgm:pt modelId="{8EDABB10-6ED9-4DBC-A466-CE81AC431E9F}" type="pres">
      <dgm:prSet presAssocID="{606BB35C-6357-4E2A-A151-55A13A2FF8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41C6C70-8563-48FB-8DAB-ADDE186EB5C0}" type="pres">
      <dgm:prSet presAssocID="{606BB35C-6357-4E2A-A151-55A13A2FF84E}" presName="spaceRect" presStyleCnt="0"/>
      <dgm:spPr/>
    </dgm:pt>
    <dgm:pt modelId="{21BFF009-9258-45E0-BAC8-F110DC38D1F5}" type="pres">
      <dgm:prSet presAssocID="{606BB35C-6357-4E2A-A151-55A13A2FF84E}" presName="textRect" presStyleLbl="revTx" presStyleIdx="0" presStyleCnt="3">
        <dgm:presLayoutVars>
          <dgm:chMax val="1"/>
          <dgm:chPref val="1"/>
        </dgm:presLayoutVars>
      </dgm:prSet>
      <dgm:spPr/>
    </dgm:pt>
    <dgm:pt modelId="{154DEF27-287C-46CF-91D6-A7F8D29FCD5F}" type="pres">
      <dgm:prSet presAssocID="{FE243D21-1D6D-4EF7-B35C-EED2C36D396C}" presName="sibTrans" presStyleCnt="0"/>
      <dgm:spPr/>
    </dgm:pt>
    <dgm:pt modelId="{9F54E4F9-242B-41EE-85F2-91F6C390EA39}" type="pres">
      <dgm:prSet presAssocID="{7D4FCE8A-3C1B-42EB-AFFA-1552A3BA3429}" presName="compNode" presStyleCnt="0"/>
      <dgm:spPr/>
    </dgm:pt>
    <dgm:pt modelId="{27F13072-8AC1-4E0F-8239-AEB29EAAC3C4}" type="pres">
      <dgm:prSet presAssocID="{7D4FCE8A-3C1B-42EB-AFFA-1552A3BA34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9D45A01-46CD-4F9D-8D20-161B7EC8A39F}" type="pres">
      <dgm:prSet presAssocID="{7D4FCE8A-3C1B-42EB-AFFA-1552A3BA3429}" presName="spaceRect" presStyleCnt="0"/>
      <dgm:spPr/>
    </dgm:pt>
    <dgm:pt modelId="{BCDAD37B-3A61-47F0-872D-DBB36CDE3AC0}" type="pres">
      <dgm:prSet presAssocID="{7D4FCE8A-3C1B-42EB-AFFA-1552A3BA3429}" presName="textRect" presStyleLbl="revTx" presStyleIdx="1" presStyleCnt="3">
        <dgm:presLayoutVars>
          <dgm:chMax val="1"/>
          <dgm:chPref val="1"/>
        </dgm:presLayoutVars>
      </dgm:prSet>
      <dgm:spPr/>
    </dgm:pt>
    <dgm:pt modelId="{E9294963-0C62-4E22-B368-2A31BFA51129}" type="pres">
      <dgm:prSet presAssocID="{948E8125-F5D2-43D3-9376-5EF9B675343B}" presName="sibTrans" presStyleCnt="0"/>
      <dgm:spPr/>
    </dgm:pt>
    <dgm:pt modelId="{73357509-237B-4081-BAD9-CD8C5F266AB9}" type="pres">
      <dgm:prSet presAssocID="{31DD980F-B33B-4053-B17B-8A0B8AF21124}" presName="compNode" presStyleCnt="0"/>
      <dgm:spPr/>
    </dgm:pt>
    <dgm:pt modelId="{2D1CF53B-F3CA-445D-93E4-7EAEF11948C2}" type="pres">
      <dgm:prSet presAssocID="{31DD980F-B33B-4053-B17B-8A0B8AF211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E5F71A2C-9753-4775-97B5-E4BAD758AB41}" type="pres">
      <dgm:prSet presAssocID="{31DD980F-B33B-4053-B17B-8A0B8AF21124}" presName="spaceRect" presStyleCnt="0"/>
      <dgm:spPr/>
    </dgm:pt>
    <dgm:pt modelId="{9A2FF581-A33A-45E5-9882-9E25F1D6A2A1}" type="pres">
      <dgm:prSet presAssocID="{31DD980F-B33B-4053-B17B-8A0B8AF2112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0995C08-A459-428A-9255-C617DB5983DD}" srcId="{ACCE3598-8EEF-4911-95C6-639D9762DAB7}" destId="{31DD980F-B33B-4053-B17B-8A0B8AF21124}" srcOrd="2" destOrd="0" parTransId="{33ADF0C8-97D9-4E0B-9725-EF96E0D27C99}" sibTransId="{97523DF6-DC73-4CB5-856F-41EACA294853}"/>
    <dgm:cxn modelId="{52346334-70AC-4995-A2CF-20918A648437}" srcId="{ACCE3598-8EEF-4911-95C6-639D9762DAB7}" destId="{7D4FCE8A-3C1B-42EB-AFFA-1552A3BA3429}" srcOrd="1" destOrd="0" parTransId="{99F65B27-A15A-4A70-9552-6EE6BAEE02CE}" sibTransId="{948E8125-F5D2-43D3-9376-5EF9B675343B}"/>
    <dgm:cxn modelId="{4730B46C-16BE-4446-BB0D-9C5D113FE674}" srcId="{ACCE3598-8EEF-4911-95C6-639D9762DAB7}" destId="{606BB35C-6357-4E2A-A151-55A13A2FF84E}" srcOrd="0" destOrd="0" parTransId="{1BF122D5-199B-4846-BEB4-466DFDF1D8BF}" sibTransId="{FE243D21-1D6D-4EF7-B35C-EED2C36D396C}"/>
    <dgm:cxn modelId="{62F5E56C-DEFB-4425-A27B-1FFC3807E914}" type="presOf" srcId="{31DD980F-B33B-4053-B17B-8A0B8AF21124}" destId="{9A2FF581-A33A-45E5-9882-9E25F1D6A2A1}" srcOrd="0" destOrd="0" presId="urn:microsoft.com/office/officeart/2018/2/layout/IconLabelList"/>
    <dgm:cxn modelId="{C70FF578-1970-4C8F-804F-F5BD27532AA9}" type="presOf" srcId="{ACCE3598-8EEF-4911-95C6-639D9762DAB7}" destId="{C6054362-9765-4AB6-AD7F-D11D4F711086}" srcOrd="0" destOrd="0" presId="urn:microsoft.com/office/officeart/2018/2/layout/IconLabelList"/>
    <dgm:cxn modelId="{5EF2E4CA-D0A4-42B8-8312-378C3C3FE2DD}" type="presOf" srcId="{7D4FCE8A-3C1B-42EB-AFFA-1552A3BA3429}" destId="{BCDAD37B-3A61-47F0-872D-DBB36CDE3AC0}" srcOrd="0" destOrd="0" presId="urn:microsoft.com/office/officeart/2018/2/layout/IconLabelList"/>
    <dgm:cxn modelId="{AA80BAE6-B208-48A3-9BCC-572E45A26C3F}" type="presOf" srcId="{606BB35C-6357-4E2A-A151-55A13A2FF84E}" destId="{21BFF009-9258-45E0-BAC8-F110DC38D1F5}" srcOrd="0" destOrd="0" presId="urn:microsoft.com/office/officeart/2018/2/layout/IconLabelList"/>
    <dgm:cxn modelId="{8BAF5361-76DE-43A7-80CF-50ECC76B0265}" type="presParOf" srcId="{C6054362-9765-4AB6-AD7F-D11D4F711086}" destId="{644BD09E-CEE7-4716-8B43-CBDDA675B7E7}" srcOrd="0" destOrd="0" presId="urn:microsoft.com/office/officeart/2018/2/layout/IconLabelList"/>
    <dgm:cxn modelId="{BE62FF1E-9A51-4844-9885-B7E49B4A836C}" type="presParOf" srcId="{644BD09E-CEE7-4716-8B43-CBDDA675B7E7}" destId="{8EDABB10-6ED9-4DBC-A466-CE81AC431E9F}" srcOrd="0" destOrd="0" presId="urn:microsoft.com/office/officeart/2018/2/layout/IconLabelList"/>
    <dgm:cxn modelId="{089C0703-0928-4CD6-A96E-9168617DB936}" type="presParOf" srcId="{644BD09E-CEE7-4716-8B43-CBDDA675B7E7}" destId="{E41C6C70-8563-48FB-8DAB-ADDE186EB5C0}" srcOrd="1" destOrd="0" presId="urn:microsoft.com/office/officeart/2018/2/layout/IconLabelList"/>
    <dgm:cxn modelId="{EEB5A308-DB94-4665-979E-BE3E2FB4E0EC}" type="presParOf" srcId="{644BD09E-CEE7-4716-8B43-CBDDA675B7E7}" destId="{21BFF009-9258-45E0-BAC8-F110DC38D1F5}" srcOrd="2" destOrd="0" presId="urn:microsoft.com/office/officeart/2018/2/layout/IconLabelList"/>
    <dgm:cxn modelId="{DE4C3327-BD04-4064-86C4-A6B92F89F4AA}" type="presParOf" srcId="{C6054362-9765-4AB6-AD7F-D11D4F711086}" destId="{154DEF27-287C-46CF-91D6-A7F8D29FCD5F}" srcOrd="1" destOrd="0" presId="urn:microsoft.com/office/officeart/2018/2/layout/IconLabelList"/>
    <dgm:cxn modelId="{9F95B83C-F014-42D2-880D-EBB97C436017}" type="presParOf" srcId="{C6054362-9765-4AB6-AD7F-D11D4F711086}" destId="{9F54E4F9-242B-41EE-85F2-91F6C390EA39}" srcOrd="2" destOrd="0" presId="urn:microsoft.com/office/officeart/2018/2/layout/IconLabelList"/>
    <dgm:cxn modelId="{B3F40DBD-A37C-4A15-8E48-5FBA455BC1A4}" type="presParOf" srcId="{9F54E4F9-242B-41EE-85F2-91F6C390EA39}" destId="{27F13072-8AC1-4E0F-8239-AEB29EAAC3C4}" srcOrd="0" destOrd="0" presId="urn:microsoft.com/office/officeart/2018/2/layout/IconLabelList"/>
    <dgm:cxn modelId="{F4E5B511-327A-4D80-BF1A-1E828E2C7B2E}" type="presParOf" srcId="{9F54E4F9-242B-41EE-85F2-91F6C390EA39}" destId="{19D45A01-46CD-4F9D-8D20-161B7EC8A39F}" srcOrd="1" destOrd="0" presId="urn:microsoft.com/office/officeart/2018/2/layout/IconLabelList"/>
    <dgm:cxn modelId="{1FD72221-588F-4F8E-95A7-740C6456F7E4}" type="presParOf" srcId="{9F54E4F9-242B-41EE-85F2-91F6C390EA39}" destId="{BCDAD37B-3A61-47F0-872D-DBB36CDE3AC0}" srcOrd="2" destOrd="0" presId="urn:microsoft.com/office/officeart/2018/2/layout/IconLabelList"/>
    <dgm:cxn modelId="{B0FC75C7-76E4-4110-96AD-C22FFCA1C576}" type="presParOf" srcId="{C6054362-9765-4AB6-AD7F-D11D4F711086}" destId="{E9294963-0C62-4E22-B368-2A31BFA51129}" srcOrd="3" destOrd="0" presId="urn:microsoft.com/office/officeart/2018/2/layout/IconLabelList"/>
    <dgm:cxn modelId="{6E254408-9E50-43CC-AD11-CEA79EEB397F}" type="presParOf" srcId="{C6054362-9765-4AB6-AD7F-D11D4F711086}" destId="{73357509-237B-4081-BAD9-CD8C5F266AB9}" srcOrd="4" destOrd="0" presId="urn:microsoft.com/office/officeart/2018/2/layout/IconLabelList"/>
    <dgm:cxn modelId="{8DCEF6AF-F345-4774-B6DC-B699A70FCD01}" type="presParOf" srcId="{73357509-237B-4081-BAD9-CD8C5F266AB9}" destId="{2D1CF53B-F3CA-445D-93E4-7EAEF11948C2}" srcOrd="0" destOrd="0" presId="urn:microsoft.com/office/officeart/2018/2/layout/IconLabelList"/>
    <dgm:cxn modelId="{D6F98DA4-75C3-4853-BDC4-95F06E91D9F9}" type="presParOf" srcId="{73357509-237B-4081-BAD9-CD8C5F266AB9}" destId="{E5F71A2C-9753-4775-97B5-E4BAD758AB41}" srcOrd="1" destOrd="0" presId="urn:microsoft.com/office/officeart/2018/2/layout/IconLabelList"/>
    <dgm:cxn modelId="{26483EE2-5F65-4F8E-9D5F-ED5C9A3092FF}" type="presParOf" srcId="{73357509-237B-4081-BAD9-CD8C5F266AB9}" destId="{9A2FF581-A33A-45E5-9882-9E25F1D6A2A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BB10-6ED9-4DBC-A466-CE81AC431E9F}">
      <dsp:nvSpPr>
        <dsp:cNvPr id="0" name=""/>
        <dsp:cNvSpPr/>
      </dsp:nvSpPr>
      <dsp:spPr>
        <a:xfrm>
          <a:off x="915389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FF009-9258-45E0-BAC8-F110DC38D1F5}">
      <dsp:nvSpPr>
        <dsp:cNvPr id="0" name=""/>
        <dsp:cNvSpPr/>
      </dsp:nvSpPr>
      <dsp:spPr>
        <a:xfrm>
          <a:off x="152223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baseline="0"/>
            <a:t>20 april</a:t>
          </a:r>
          <a:endParaRPr lang="en-US" sz="1800" kern="1200"/>
        </a:p>
      </dsp:txBody>
      <dsp:txXfrm>
        <a:off x="152223" y="2228862"/>
        <a:ext cx="2775150" cy="720000"/>
      </dsp:txXfrm>
    </dsp:sp>
    <dsp:sp modelId="{27F13072-8AC1-4E0F-8239-AEB29EAAC3C4}">
      <dsp:nvSpPr>
        <dsp:cNvPr id="0" name=""/>
        <dsp:cNvSpPr/>
      </dsp:nvSpPr>
      <dsp:spPr>
        <a:xfrm>
          <a:off x="4176191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AD37B-3A61-47F0-872D-DBB36CDE3AC0}">
      <dsp:nvSpPr>
        <dsp:cNvPr id="0" name=""/>
        <dsp:cNvSpPr/>
      </dsp:nvSpPr>
      <dsp:spPr>
        <a:xfrm>
          <a:off x="3413024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baseline="0"/>
            <a:t>Afkomstig van Amerika</a:t>
          </a:r>
          <a:endParaRPr lang="en-US" sz="1800" kern="1200"/>
        </a:p>
      </dsp:txBody>
      <dsp:txXfrm>
        <a:off x="3413024" y="2228862"/>
        <a:ext cx="2775150" cy="720000"/>
      </dsp:txXfrm>
    </dsp:sp>
    <dsp:sp modelId="{2D1CF53B-F3CA-445D-93E4-7EAEF11948C2}">
      <dsp:nvSpPr>
        <dsp:cNvPr id="0" name=""/>
        <dsp:cNvSpPr/>
      </dsp:nvSpPr>
      <dsp:spPr>
        <a:xfrm>
          <a:off x="7436992" y="632537"/>
          <a:ext cx="1248817" cy="12488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FF581-A33A-45E5-9882-9E25F1D6A2A1}">
      <dsp:nvSpPr>
        <dsp:cNvPr id="0" name=""/>
        <dsp:cNvSpPr/>
      </dsp:nvSpPr>
      <dsp:spPr>
        <a:xfrm>
          <a:off x="6673826" y="2228862"/>
          <a:ext cx="27751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baseline="0"/>
            <a:t>Wereldwijd vieren gebruikers van soft drugs deze feestdag</a:t>
          </a:r>
          <a:endParaRPr lang="en-US" sz="1800" kern="1200"/>
        </a:p>
      </dsp:txBody>
      <dsp:txXfrm>
        <a:off x="6673826" y="2228862"/>
        <a:ext cx="27751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78EAF-A784-4DD5-9E0B-E512609E1A42}" type="datetimeFigureOut">
              <a:rPr lang="nl-BE" smtClean="0"/>
              <a:t>5/06/2022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7A5F6-5964-4A5C-B038-90D9EFEFE3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77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Repressie = onderdrukking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49878-BB2E-4967-A029-4D3CF2012497}" type="slidenum">
              <a:rPr lang="nl-NL" noProof="0" smtClean="0"/>
              <a:t>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2258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va.eo.nl/artikel/2018/11/panisch-over-wiet-terecht-of-nie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amarihuana.com/la-historia-significado-del-4-20-dia-la-marihuana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W2Ckjpiu1M?start=25&amp;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x2u_8lLn5E?start=294&amp;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n.be/celebrities/rapper-juice-wrld-inderdaad-overleden-aan-overdosis~a88518cf/" TargetMode="External"/><Relationship Id="rId2" Type="http://schemas.openxmlformats.org/officeDocument/2006/relationships/hyperlink" Target="https://www.nieuwsblad.be/cnt/dmf20191210_0476041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F885C-3160-49C6-D6E3-04477B76F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379887"/>
            <a:ext cx="8361229" cy="2098226"/>
          </a:xfrm>
        </p:spPr>
        <p:txBody>
          <a:bodyPr/>
          <a:lstStyle/>
          <a:p>
            <a:r>
              <a:rPr lang="nl-BE" dirty="0"/>
              <a:t>Extra materiaal: drugs</a:t>
            </a:r>
          </a:p>
        </p:txBody>
      </p:sp>
    </p:spTree>
    <p:extLst>
      <p:ext uri="{BB962C8B-B14F-4D97-AF65-F5344CB8AC3E}">
        <p14:creationId xmlns:p14="http://schemas.microsoft.com/office/powerpoint/2010/main" val="312685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2884C-7BF2-48F1-7031-E8D128BB5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Medicinale drugs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95C51C-F5EB-E3C6-4921-C10E45EB8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222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5D573-BFFB-520B-92A4-0686942E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Cannabis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F2B4F2-C53B-9C36-F57B-B4A86AA65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Cannabis = een medicinale drugs</a:t>
            </a:r>
          </a:p>
          <a:p>
            <a:r>
              <a:rPr lang="nl-BE" dirty="0"/>
              <a:t>Medicinale cannabis is in België verbonden</a:t>
            </a:r>
          </a:p>
          <a:p>
            <a:r>
              <a:rPr lang="nl-BE" dirty="0"/>
              <a:t>Er is een medicijn voor MS-patiënten op basis van cannabis, deze is wel goedgekeurd (</a:t>
            </a:r>
            <a:r>
              <a:rPr lang="nl-BE" dirty="0" err="1"/>
              <a:t>Sativex</a:t>
            </a:r>
            <a:r>
              <a:rPr lang="nl-BE" dirty="0"/>
              <a:t>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620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030FA0-CA17-7401-9ECF-88D6766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nl-BE"/>
              <a:t>Cannabis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D9B5D7-0565-6EFC-7159-16423CD11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US"/>
              <a:t>Hasj en wiet komen van de vrouwelijke cannabisplant</a:t>
            </a:r>
          </a:p>
          <a:p>
            <a:r>
              <a:rPr lang="en-US"/>
              <a:t>Wordt gerookt samen met tabak in een lang vloeitje</a:t>
            </a:r>
          </a:p>
          <a:p>
            <a:r>
              <a:rPr lang="en-US"/>
              <a:t>Ze maken iemand erg high of stoned</a:t>
            </a:r>
          </a:p>
          <a:p>
            <a:r>
              <a:rPr lang="en-US"/>
              <a:t>De effecten duren ongeveer 2 tot 4 uur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4" descr="Afbeelding met handschoenen&#10;&#10;Automatisch gegenereerde beschrijving">
            <a:extLst>
              <a:ext uri="{FF2B5EF4-FFF2-40B4-BE49-F238E27FC236}">
                <a16:creationId xmlns:a16="http://schemas.microsoft.com/office/drawing/2014/main" id="{BC7B31F5-BDDB-FECD-85BA-BC8DA306B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2" r="19244" b="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44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5AA7A-F3E6-58E6-537A-0004D380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Werking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C58AA2C-7D62-07FB-71FC-E6F98343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Lichamelijk</a:t>
            </a:r>
            <a:r>
              <a:rPr lang="nl-BE" dirty="0"/>
              <a:t> </a:t>
            </a:r>
          </a:p>
          <a:p>
            <a:pPr>
              <a:buFontTx/>
              <a:buChar char="-"/>
            </a:pPr>
            <a:r>
              <a:rPr lang="nl-BE" dirty="0"/>
              <a:t>Spieren ontspannen </a:t>
            </a:r>
          </a:p>
          <a:p>
            <a:pPr>
              <a:buFontTx/>
              <a:buChar char="-"/>
            </a:pPr>
            <a:r>
              <a:rPr lang="nl-BE" dirty="0"/>
              <a:t>Vermoeidheid</a:t>
            </a:r>
          </a:p>
          <a:p>
            <a:pPr>
              <a:buFontTx/>
              <a:buChar char="-"/>
            </a:pPr>
            <a:r>
              <a:rPr lang="nl-BE" dirty="0"/>
              <a:t>Rode ogen </a:t>
            </a:r>
          </a:p>
          <a:p>
            <a:pPr>
              <a:buFontTx/>
              <a:buChar char="-"/>
            </a:pPr>
            <a:r>
              <a:rPr lang="nl-BE" dirty="0"/>
              <a:t>Eetlust 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667397A8-5EA1-0F48-95D0-D0A120242099}"/>
              </a:ext>
            </a:extLst>
          </p:cNvPr>
          <p:cNvSpPr txBox="1">
            <a:spLocks/>
          </p:cNvSpPr>
          <p:nvPr/>
        </p:nvSpPr>
        <p:spPr>
          <a:xfrm>
            <a:off x="5120046" y="2215342"/>
            <a:ext cx="4663440" cy="3749040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nl-BE" b="1"/>
              <a:t>Geestelijk</a:t>
            </a:r>
          </a:p>
          <a:p>
            <a:pPr>
              <a:buFontTx/>
              <a:buChar char="-"/>
            </a:pPr>
            <a:r>
              <a:rPr lang="nl-BE"/>
              <a:t>Ontspannen</a:t>
            </a:r>
          </a:p>
          <a:p>
            <a:pPr>
              <a:buFontTx/>
              <a:buChar char="-"/>
            </a:pPr>
            <a:r>
              <a:rPr lang="nl-BE"/>
              <a:t>Geluiden klinken anders</a:t>
            </a:r>
          </a:p>
          <a:p>
            <a:pPr>
              <a:buFontTx/>
              <a:buChar char="-"/>
            </a:pPr>
            <a:r>
              <a:rPr lang="nl-BE"/>
              <a:t>Geheugen werkt minder goed</a:t>
            </a:r>
          </a:p>
          <a:p>
            <a:pPr>
              <a:buFontTx/>
              <a:buChar char="-"/>
            </a:pPr>
            <a:r>
              <a:rPr lang="nl-BE"/>
              <a:t>Fantasie wordt sterker</a:t>
            </a:r>
          </a:p>
          <a:p>
            <a:pPr>
              <a:buFontTx/>
              <a:buChar char="-"/>
            </a:pPr>
            <a:r>
              <a:rPr lang="nl-BE"/>
              <a:t>Lachkick of vreetkick</a:t>
            </a:r>
          </a:p>
          <a:p>
            <a:pPr>
              <a:buFontTx/>
              <a:buChar char="-"/>
            </a:pPr>
            <a:r>
              <a:rPr lang="nl-BE"/>
              <a:t>Concentratie wordt minder</a:t>
            </a:r>
            <a:endParaRPr lang="nl-BE" dirty="0"/>
          </a:p>
        </p:txBody>
      </p:sp>
      <p:pic>
        <p:nvPicPr>
          <p:cNvPr id="6" name="Afbeelding 5" descr="Afbeelding met maaltijd, gerangschikt, groente&#10;&#10;Automatisch gegenereerde beschrijving">
            <a:extLst>
              <a:ext uri="{FF2B5EF4-FFF2-40B4-BE49-F238E27FC236}">
                <a16:creationId xmlns:a16="http://schemas.microsoft.com/office/drawing/2014/main" id="{ACAD9CE0-DC73-A75C-0DB5-18B0E9712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76024" y="32212"/>
            <a:ext cx="3604238" cy="24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0CD0A-A35D-380A-6610-4BB6A806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nl-BE" dirty="0"/>
              <a:t>4/20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91746D3-540F-7550-1CED-1DE5EEC93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482747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02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BD9827-4E13-4F40-AB4B-117A7B7C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2800"/>
              <a:t>Waarom? </a:t>
            </a:r>
          </a:p>
        </p:txBody>
      </p:sp>
      <p:pic>
        <p:nvPicPr>
          <p:cNvPr id="5" name="Afbeelding 4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174E720E-DEE2-4F01-B31E-C0064A7B5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549" r="7963" b="2"/>
          <a:stretch/>
        </p:blipFill>
        <p:spPr>
          <a:xfrm>
            <a:off x="721482" y="640080"/>
            <a:ext cx="6725965" cy="557784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BD1BA4-8C0F-48AB-B10F-1BC942D4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1423" y="2286000"/>
            <a:ext cx="3053039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/>
              <a:t>De blowevenementen dragen allemaal dezelfde boodschap uit. Stop de repressie en criminalisering van cannabisgebruikers. 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9144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A9F1B-57B6-E1DC-0FE6-B4910CB68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Getuigenissen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3F7E8E-3876-9BEA-8089-F625DF28D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99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DBBF7-D71A-E5AE-E2FA-2BF39B19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Cocaïne en GHB verslaafde </a:t>
            </a:r>
          </a:p>
        </p:txBody>
      </p:sp>
      <p:pic>
        <p:nvPicPr>
          <p:cNvPr id="4" name="Onlinemedia 3" title="Afkicken van drugsverslaving | Spuiten en Slikken">
            <a:hlinkClick r:id="" action="ppaction://media"/>
            <a:extLst>
              <a:ext uri="{FF2B5EF4-FFF2-40B4-BE49-F238E27FC236}">
                <a16:creationId xmlns:a16="http://schemas.microsoft.com/office/drawing/2014/main" id="{477D8022-9BB0-9FE1-C4A5-3E639F1756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1150" y="1779643"/>
            <a:ext cx="7969250" cy="45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84EBE-3B6C-AFD1-C917-FA759FF5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Heroïne verslaafde</a:t>
            </a:r>
          </a:p>
        </p:txBody>
      </p:sp>
      <p:pic>
        <p:nvPicPr>
          <p:cNvPr id="4" name="Onlinemedia 3" title="Heroïneverslaafde vrouw in tranen: ‘Ik ga deze week dood’">
            <a:hlinkClick r:id="" action="ppaction://media"/>
            <a:extLst>
              <a:ext uri="{FF2B5EF4-FFF2-40B4-BE49-F238E27FC236}">
                <a16:creationId xmlns:a16="http://schemas.microsoft.com/office/drawing/2014/main" id="{98695491-3CC2-D418-09B6-84A7A457B06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20746" y="1847654"/>
            <a:ext cx="7932300" cy="44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882A0-BD75-4C5B-A817-F0236136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Extra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9759BB-0336-4079-93CF-46AA13D6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https://www.nieuwsblad.be/cnt/dmf20191210_04760414</a:t>
            </a:r>
            <a:endParaRPr lang="nl-BE" dirty="0"/>
          </a:p>
          <a:p>
            <a:pPr marL="0" indent="0">
              <a:buNone/>
            </a:pPr>
            <a:r>
              <a:rPr lang="nl-BE" dirty="0">
                <a:hlinkClick r:id="rId3"/>
              </a:rPr>
              <a:t>https://www.hln.be/celebrities/rapper-juice-wrld-inderdaad-overleden-aan-overdosis~a88518cf/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0875770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Bijsnijden</Template>
  <TotalTime>14</TotalTime>
  <Words>164</Words>
  <Application>Microsoft Office PowerPoint</Application>
  <PresentationFormat>Breedbeeld</PresentationFormat>
  <Paragraphs>38</Paragraphs>
  <Slides>11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Calibri</vt:lpstr>
      <vt:lpstr>Franklin Gothic Book</vt:lpstr>
      <vt:lpstr>Bijgesneden</vt:lpstr>
      <vt:lpstr>Extra materiaal: drugs</vt:lpstr>
      <vt:lpstr>Cannabis </vt:lpstr>
      <vt:lpstr>Werking </vt:lpstr>
      <vt:lpstr>4/20</vt:lpstr>
      <vt:lpstr>Waarom? </vt:lpstr>
      <vt:lpstr>Getuigenissen</vt:lpstr>
      <vt:lpstr>Cocaïne en GHB verslaafde </vt:lpstr>
      <vt:lpstr>Heroïne verslaafde</vt:lpstr>
      <vt:lpstr>Extra </vt:lpstr>
      <vt:lpstr>Medicinale drugs</vt:lpstr>
      <vt:lpstr>Cannabis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materiaal: drugs</dc:title>
  <dc:creator>Chelsy Bos</dc:creator>
  <cp:lastModifiedBy>Chelsy Bos</cp:lastModifiedBy>
  <cp:revision>4</cp:revision>
  <dcterms:created xsi:type="dcterms:W3CDTF">2022-06-04T20:18:05Z</dcterms:created>
  <dcterms:modified xsi:type="dcterms:W3CDTF">2022-06-05T11:40:56Z</dcterms:modified>
</cp:coreProperties>
</file>